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2.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21" r:id="rId4"/>
    <p:sldMasterId id="2147483741" r:id="rId5"/>
    <p:sldMasterId id="2147483761" r:id="rId6"/>
    <p:sldMasterId id="2147483789" r:id="rId7"/>
    <p:sldMasterId id="2147483818" r:id="rId8"/>
  </p:sldMasterIdLst>
  <p:notesMasterIdLst>
    <p:notesMasterId r:id="rId47"/>
  </p:notesMasterIdLst>
  <p:sldIdLst>
    <p:sldId id="7421" r:id="rId9"/>
    <p:sldId id="2147471160" r:id="rId10"/>
    <p:sldId id="2147471383" r:id="rId11"/>
    <p:sldId id="2147471384" r:id="rId12"/>
    <p:sldId id="2147476636" r:id="rId13"/>
    <p:sldId id="2147476690" r:id="rId14"/>
    <p:sldId id="2147476691" r:id="rId15"/>
    <p:sldId id="2147476692" r:id="rId16"/>
    <p:sldId id="2147476706" r:id="rId17"/>
    <p:sldId id="2147476707" r:id="rId18"/>
    <p:sldId id="2147476708" r:id="rId19"/>
    <p:sldId id="2147476709" r:id="rId20"/>
    <p:sldId id="2147476638" r:id="rId21"/>
    <p:sldId id="3778" r:id="rId22"/>
    <p:sldId id="2147476736" r:id="rId23"/>
    <p:sldId id="2147476710" r:id="rId24"/>
    <p:sldId id="2147476300" r:id="rId25"/>
    <p:sldId id="2147476485" r:id="rId26"/>
    <p:sldId id="2147476765" r:id="rId27"/>
    <p:sldId id="2147476766" r:id="rId28"/>
    <p:sldId id="2147476488" r:id="rId29"/>
    <p:sldId id="2147476767" r:id="rId30"/>
    <p:sldId id="2147476725" r:id="rId31"/>
    <p:sldId id="2147476494" r:id="rId32"/>
    <p:sldId id="2147476634" r:id="rId33"/>
    <p:sldId id="2142535519" r:id="rId34"/>
    <p:sldId id="2142535513" r:id="rId35"/>
    <p:sldId id="2147476513" r:id="rId36"/>
    <p:sldId id="2147476633" r:id="rId37"/>
    <p:sldId id="2147476614" r:id="rId38"/>
    <p:sldId id="2147476512" r:id="rId39"/>
    <p:sldId id="2147476090" r:id="rId40"/>
    <p:sldId id="2142535194" r:id="rId41"/>
    <p:sldId id="2147476652" r:id="rId42"/>
    <p:sldId id="2147476622" r:id="rId43"/>
    <p:sldId id="2147476734" r:id="rId44"/>
    <p:sldId id="2147476175" r:id="rId45"/>
    <p:sldId id="21474767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79" autoAdjust="0"/>
    <p:restoredTop sz="88108" autoAdjust="0"/>
  </p:normalViewPr>
  <p:slideViewPr>
    <p:cSldViewPr snapToGrid="0">
      <p:cViewPr varScale="1">
        <p:scale>
          <a:sx n="140" d="100"/>
          <a:sy n="140" d="100"/>
        </p:scale>
        <p:origin x="323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package" Target="../embeddings/Microsoft_Excel_Worksheet18.xlsx"/><Relationship Id="rId2" Type="http://schemas.microsoft.com/office/2011/relationships/chartColorStyle" Target="colors19.xml"/><Relationship Id="rId16" Type="http://schemas.openxmlformats.org/officeDocument/2006/relationships/image" Target="../media/image59.png"/><Relationship Id="rId1" Type="http://schemas.microsoft.com/office/2011/relationships/chartStyle" Target="style19.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cat>
            <c:numRef>
              <c:f>Sheet1!$A$2:$A$36</c:f>
              <c:numCache>
                <c:formatCode>[$-409]mmm\-yy;@</c:formatCode>
                <c:ptCount val="3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numCache>
            </c:numRef>
          </c:cat>
          <c:val>
            <c:numRef>
              <c:f>Sheet1!$B$2:$B$36</c:f>
              <c:numCache>
                <c:formatCode>General</c:formatCode>
                <c:ptCount val="35"/>
                <c:pt idx="0">
                  <c:v>81.225972430097528</c:v>
                </c:pt>
                <c:pt idx="1">
                  <c:v>87.240333787453949</c:v>
                </c:pt>
                <c:pt idx="2">
                  <c:v>90.260230068948744</c:v>
                </c:pt>
                <c:pt idx="3">
                  <c:v>91.939077689410993</c:v>
                </c:pt>
                <c:pt idx="4">
                  <c:v>95.848375426074426</c:v>
                </c:pt>
                <c:pt idx="5">
                  <c:v>97.384152060116207</c:v>
                </c:pt>
                <c:pt idx="6">
                  <c:v>97.364333525855642</c:v>
                </c:pt>
                <c:pt idx="7">
                  <c:v>96.257315706120266</c:v>
                </c:pt>
                <c:pt idx="8">
                  <c:v>99.794010154303052</c:v>
                </c:pt>
                <c:pt idx="9">
                  <c:v>97.095996575188721</c:v>
                </c:pt>
                <c:pt idx="10">
                  <c:v>97.636303975865374</c:v>
                </c:pt>
                <c:pt idx="11">
                  <c:v>98.977037604136981</c:v>
                </c:pt>
                <c:pt idx="12">
                  <c:v>100.95879115398543</c:v>
                </c:pt>
                <c:pt idx="13">
                  <c:v>106.80633242463846</c:v>
                </c:pt>
                <c:pt idx="14">
                  <c:v>104.70624216605361</c:v>
                </c:pt>
                <c:pt idx="15">
                  <c:v>103.13955822780076</c:v>
                </c:pt>
                <c:pt idx="16">
                  <c:v>103.94823457737905</c:v>
                </c:pt>
                <c:pt idx="17">
                  <c:v>103.6292963796992</c:v>
                </c:pt>
                <c:pt idx="18">
                  <c:v>103.39161353052732</c:v>
                </c:pt>
                <c:pt idx="19">
                  <c:v>102.41843072895693</c:v>
                </c:pt>
                <c:pt idx="20">
                  <c:v>105.58476514978257</c:v>
                </c:pt>
                <c:pt idx="21">
                  <c:v>103.2230696321112</c:v>
                </c:pt>
                <c:pt idx="22">
                  <c:v>103.10650491691149</c:v>
                </c:pt>
                <c:pt idx="23">
                  <c:v>105.99526001469451</c:v>
                </c:pt>
                <c:pt idx="24">
                  <c:v>107.74040346071969</c:v>
                </c:pt>
                <c:pt idx="25">
                  <c:v>106.49164336631225</c:v>
                </c:pt>
                <c:pt idx="26">
                  <c:v>104.71966418941953</c:v>
                </c:pt>
                <c:pt idx="27">
                  <c:v>106.09035819788144</c:v>
                </c:pt>
                <c:pt idx="28">
                  <c:v>107.46877283014027</c:v>
                </c:pt>
                <c:pt idx="29">
                  <c:v>105.07596423446137</c:v>
                </c:pt>
                <c:pt idx="30">
                  <c:v>104.52746349270423</c:v>
                </c:pt>
                <c:pt idx="31">
                  <c:v>105.10279597397137</c:v>
                </c:pt>
                <c:pt idx="32">
                  <c:v>104.94168579960468</c:v>
                </c:pt>
                <c:pt idx="33">
                  <c:v>106.48309185036855</c:v>
                </c:pt>
                <c:pt idx="34">
                  <c:v>106.69510039220593</c:v>
                </c:pt>
              </c:numCache>
            </c:numRef>
          </c:val>
          <c:extLst>
            <c:ext xmlns:c16="http://schemas.microsoft.com/office/drawing/2014/chart" uri="{C3380CC4-5D6E-409C-BE32-E72D297353CC}">
              <c16:uniqueId val="{00000000-F1BA-45B8-A64B-3EEF1ED260F2}"/>
            </c:ext>
          </c:extLst>
        </c:ser>
        <c:dLbls>
          <c:showLegendKey val="0"/>
          <c:showVal val="0"/>
          <c:showCatName val="0"/>
          <c:showSerName val="0"/>
          <c:showPercent val="0"/>
          <c:showBubbleSize val="0"/>
        </c:dLbls>
        <c:gapWidth val="100"/>
        <c:overlap val="-27"/>
        <c:axId val="661809808"/>
        <c:axId val="874023744"/>
      </c:barChart>
      <c:dateAx>
        <c:axId val="661809808"/>
        <c:scaling>
          <c:orientation val="minMax"/>
        </c:scaling>
        <c:delete val="0"/>
        <c:axPos val="b"/>
        <c:numFmt formatCode="[$-409]mmm\-yy;@"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74023744"/>
        <c:crosses val="autoZero"/>
        <c:auto val="1"/>
        <c:lblOffset val="100"/>
        <c:baseTimeUnit val="months"/>
      </c:dateAx>
      <c:valAx>
        <c:axId val="874023744"/>
        <c:scaling>
          <c:orientation val="minMax"/>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61809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107702682997957E-2"/>
          <c:y val="7.5536156006303062E-2"/>
          <c:w val="0.92906459609215519"/>
          <c:h val="0.75657149735576545"/>
        </c:manualLayout>
      </c:layout>
      <c:lineChart>
        <c:grouping val="standard"/>
        <c:varyColors val="0"/>
        <c:ser>
          <c:idx val="0"/>
          <c:order val="0"/>
          <c:tx>
            <c:strRef>
              <c:f>Sheet1!$B$1</c:f>
              <c:strCache>
                <c:ptCount val="1"/>
                <c:pt idx="0">
                  <c:v>2019</c:v>
                </c:pt>
              </c:strCache>
            </c:strRef>
          </c:tx>
          <c:spPr>
            <a:ln w="57150" cap="rnd">
              <a:solidFill>
                <a:schemeClr val="bg1">
                  <a:lumMod val="65000"/>
                </a:schemeClr>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\€##,###,###,##0.00_);[Red]\(\€##,###,###,##0.00\)</c:formatCode>
                <c:ptCount val="12"/>
                <c:pt idx="0">
                  <c:v>95.202481718399198</c:v>
                </c:pt>
                <c:pt idx="1">
                  <c:v>105.668516185374</c:v>
                </c:pt>
                <c:pt idx="2">
                  <c:v>99.124114588593201</c:v>
                </c:pt>
                <c:pt idx="3">
                  <c:v>108.39113738191899</c:v>
                </c:pt>
                <c:pt idx="4">
                  <c:v>110.759409042523</c:v>
                </c:pt>
                <c:pt idx="5">
                  <c:v>124.54408665077101</c:v>
                </c:pt>
                <c:pt idx="6">
                  <c:v>129.40222607070999</c:v>
                </c:pt>
                <c:pt idx="7">
                  <c:v>135.34149447599901</c:v>
                </c:pt>
                <c:pt idx="8">
                  <c:v>122.591935840418</c:v>
                </c:pt>
                <c:pt idx="9">
                  <c:v>115.76150259307499</c:v>
                </c:pt>
                <c:pt idx="10">
                  <c:v>102.335426487177</c:v>
                </c:pt>
                <c:pt idx="11">
                  <c:v>104.762495310343</c:v>
                </c:pt>
              </c:numCache>
            </c:numRef>
          </c:val>
          <c:smooth val="0"/>
          <c:extLst>
            <c:ext xmlns:c16="http://schemas.microsoft.com/office/drawing/2014/chart" uri="{C3380CC4-5D6E-409C-BE32-E72D297353CC}">
              <c16:uniqueId val="{00000000-D371-4B80-A4CE-BDB268CF3D72}"/>
            </c:ext>
          </c:extLst>
        </c:ser>
        <c:ser>
          <c:idx val="2"/>
          <c:order val="1"/>
          <c:tx>
            <c:strRef>
              <c:f>Sheet1!$C$1</c:f>
              <c:strCache>
                <c:ptCount val="1"/>
                <c:pt idx="0">
                  <c:v>2023</c:v>
                </c:pt>
              </c:strCache>
            </c:strRef>
          </c:tx>
          <c:spPr>
            <a:ln w="57150" cap="rnd">
              <a:solidFill>
                <a:schemeClr val="accent2">
                  <a:lumMod val="40000"/>
                  <a:lumOff val="60000"/>
                </a:schemeClr>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\€##,###,###,##0.00_);[Red]\(\€##,###,###,##0.00\)</c:formatCode>
                <c:ptCount val="12"/>
                <c:pt idx="0">
                  <c:v>112.583404235046</c:v>
                </c:pt>
                <c:pt idx="1">
                  <c:v>124.18606565120599</c:v>
                </c:pt>
                <c:pt idx="2">
                  <c:v>123.42267935255801</c:v>
                </c:pt>
                <c:pt idx="3">
                  <c:v>144.38160429157199</c:v>
                </c:pt>
                <c:pt idx="4">
                  <c:v>141.205414085847</c:v>
                </c:pt>
                <c:pt idx="5">
                  <c:v>154.58049015725101</c:v>
                </c:pt>
                <c:pt idx="6">
                  <c:v>169.45025911520901</c:v>
                </c:pt>
                <c:pt idx="7">
                  <c:v>171.40386408755799</c:v>
                </c:pt>
                <c:pt idx="8">
                  <c:v>152.63323229570901</c:v>
                </c:pt>
                <c:pt idx="9">
                  <c:v>154.27995490655999</c:v>
                </c:pt>
                <c:pt idx="10">
                  <c:v>134.00602397977701</c:v>
                </c:pt>
                <c:pt idx="11">
                  <c:v>135.58160062797</c:v>
                </c:pt>
              </c:numCache>
            </c:numRef>
          </c:val>
          <c:smooth val="0"/>
          <c:extLst>
            <c:ext xmlns:c16="http://schemas.microsoft.com/office/drawing/2014/chart" uri="{C3380CC4-5D6E-409C-BE32-E72D297353CC}">
              <c16:uniqueId val="{00000003-D371-4B80-A4CE-BDB268CF3D72}"/>
            </c:ext>
          </c:extLst>
        </c:ser>
        <c:ser>
          <c:idx val="3"/>
          <c:order val="2"/>
          <c:tx>
            <c:strRef>
              <c:f>Sheet1!$D$1</c:f>
              <c:strCache>
                <c:ptCount val="1"/>
                <c:pt idx="0">
                  <c:v>2024</c:v>
                </c:pt>
              </c:strCache>
            </c:strRef>
          </c:tx>
          <c:spPr>
            <a:ln w="76200" cap="rnd">
              <a:solidFill>
                <a:schemeClr val="accent2"/>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\€##,###,###,##0.00_);[Red]\(\€##,###,###,##0.00\)</c:formatCode>
                <c:ptCount val="12"/>
                <c:pt idx="0">
                  <c:v>124.560144440871</c:v>
                </c:pt>
                <c:pt idx="1">
                  <c:v>135.294393174173</c:v>
                </c:pt>
                <c:pt idx="2">
                  <c:v>139.082804482076</c:v>
                </c:pt>
                <c:pt idx="3">
                  <c:v>150.950453263307</c:v>
                </c:pt>
                <c:pt idx="4">
                  <c:v>156.745713593473</c:v>
                </c:pt>
                <c:pt idx="5">
                  <c:v>174.52250815052099</c:v>
                </c:pt>
                <c:pt idx="6">
                  <c:v>184.773522671883</c:v>
                </c:pt>
                <c:pt idx="7">
                  <c:v>184.613485245079</c:v>
                </c:pt>
                <c:pt idx="8">
                  <c:v>172.20804625989001</c:v>
                </c:pt>
                <c:pt idx="9">
                  <c:v>162.44149089572099</c:v>
                </c:pt>
                <c:pt idx="10">
                  <c:v>141.60536551642801</c:v>
                </c:pt>
              </c:numCache>
            </c:numRef>
          </c:val>
          <c:smooth val="0"/>
          <c:extLst>
            <c:ext xmlns:c16="http://schemas.microsoft.com/office/drawing/2014/chart" uri="{C3380CC4-5D6E-409C-BE32-E72D297353CC}">
              <c16:uniqueId val="{00000000-4BFF-4482-BBA7-8A9F96719B97}"/>
            </c:ext>
          </c:extLst>
        </c:ser>
        <c:dLbls>
          <c:showLegendKey val="0"/>
          <c:showVal val="0"/>
          <c:showCatName val="0"/>
          <c:showSerName val="0"/>
          <c:showPercent val="0"/>
          <c:showBubbleSize val="0"/>
        </c:dLbls>
        <c:smooth val="0"/>
        <c:axId val="892918223"/>
        <c:axId val="892914383"/>
      </c:lineChart>
      <c:dateAx>
        <c:axId val="892918223"/>
        <c:scaling>
          <c:orientation val="minMax"/>
        </c:scaling>
        <c:delete val="0"/>
        <c:axPos val="b"/>
        <c:numFmt formatCode="mmm"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92914383"/>
        <c:crosses val="autoZero"/>
        <c:auto val="1"/>
        <c:lblOffset val="100"/>
        <c:baseTimeUnit val="days"/>
        <c:majorUnit val="1"/>
        <c:majorTimeUnit val="months"/>
        <c:minorUnit val="1"/>
        <c:minorTimeUnit val="months"/>
      </c:dateAx>
      <c:valAx>
        <c:axId val="892914383"/>
        <c:scaling>
          <c:orientation val="minMax"/>
          <c:min val="50"/>
        </c:scaling>
        <c:delete val="0"/>
        <c:axPos val="l"/>
        <c:numFmt formatCode="[$€-2]\ #,##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92918223"/>
        <c:crosses val="autoZero"/>
        <c:crossBetween val="between"/>
        <c:majorUnit val="50"/>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Occupancy</c:v>
                </c:pt>
              </c:strCache>
            </c:strRef>
          </c:tx>
          <c:spPr>
            <a:solidFill>
              <a:schemeClr val="accent1"/>
            </a:solidFill>
            <a:ln>
              <a:noFill/>
            </a:ln>
            <a:effectLst/>
          </c:spPr>
          <c:invertIfNegative val="0"/>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Sheet1!$B$2:$B$7</c:f>
              <c:numCache>
                <c:formatCode>General</c:formatCode>
                <c:ptCount val="6"/>
                <c:pt idx="0">
                  <c:v>1.7</c:v>
                </c:pt>
                <c:pt idx="1">
                  <c:v>2.7</c:v>
                </c:pt>
                <c:pt idx="2">
                  <c:v>1.8</c:v>
                </c:pt>
                <c:pt idx="3">
                  <c:v>3.3</c:v>
                </c:pt>
                <c:pt idx="4">
                  <c:v>4.5999999999999996</c:v>
                </c:pt>
                <c:pt idx="5">
                  <c:v>3.8</c:v>
                </c:pt>
              </c:numCache>
            </c:numRef>
          </c:val>
          <c:extLst>
            <c:ext xmlns:c16="http://schemas.microsoft.com/office/drawing/2014/chart" uri="{C3380CC4-5D6E-409C-BE32-E72D297353CC}">
              <c16:uniqueId val="{00000000-2972-458B-B5ED-5D12BF27EEBE}"/>
            </c:ext>
          </c:extLst>
        </c:ser>
        <c:ser>
          <c:idx val="1"/>
          <c:order val="1"/>
          <c:tx>
            <c:strRef>
              <c:f>Sheet1!$C$1</c:f>
              <c:strCache>
                <c:ptCount val="1"/>
                <c:pt idx="0">
                  <c:v>ADR</c:v>
                </c:pt>
              </c:strCache>
            </c:strRef>
          </c:tx>
          <c:spPr>
            <a:solidFill>
              <a:schemeClr val="accent2"/>
            </a:solidFill>
            <a:ln>
              <a:noFill/>
            </a:ln>
            <a:effectLst/>
          </c:spPr>
          <c:invertIfNegative val="0"/>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Sheet1!$C$2:$C$7</c:f>
              <c:numCache>
                <c:formatCode>General</c:formatCode>
                <c:ptCount val="6"/>
                <c:pt idx="0">
                  <c:v>7.3</c:v>
                </c:pt>
                <c:pt idx="1">
                  <c:v>10.1</c:v>
                </c:pt>
                <c:pt idx="2">
                  <c:v>10.6</c:v>
                </c:pt>
                <c:pt idx="3">
                  <c:v>8.5</c:v>
                </c:pt>
                <c:pt idx="4">
                  <c:v>7.2</c:v>
                </c:pt>
                <c:pt idx="5">
                  <c:v>6.6</c:v>
                </c:pt>
              </c:numCache>
            </c:numRef>
          </c:val>
          <c:extLst>
            <c:ext xmlns:c16="http://schemas.microsoft.com/office/drawing/2014/chart" uri="{C3380CC4-5D6E-409C-BE32-E72D297353CC}">
              <c16:uniqueId val="{00000001-2972-458B-B5ED-5D12BF27EEBE}"/>
            </c:ext>
          </c:extLst>
        </c:ser>
        <c:dLbls>
          <c:showLegendKey val="0"/>
          <c:showVal val="0"/>
          <c:showCatName val="0"/>
          <c:showSerName val="0"/>
          <c:showPercent val="0"/>
          <c:showBubbleSize val="0"/>
        </c:dLbls>
        <c:gapWidth val="76"/>
        <c:overlap val="100"/>
        <c:axId val="587775327"/>
        <c:axId val="587766591"/>
      </c:barChart>
      <c:lineChart>
        <c:grouping val="standard"/>
        <c:varyColors val="0"/>
        <c:ser>
          <c:idx val="2"/>
          <c:order val="2"/>
          <c:tx>
            <c:strRef>
              <c:f>Sheet1!$D$1</c:f>
              <c:strCache>
                <c:ptCount val="1"/>
                <c:pt idx="0">
                  <c:v>RevPAR</c:v>
                </c:pt>
              </c:strCache>
            </c:strRef>
          </c:tx>
          <c:spPr>
            <a:ln w="28575" cap="rnd">
              <a:noFill/>
              <a:round/>
            </a:ln>
            <a:effectLst/>
          </c:spPr>
          <c:marker>
            <c:symbol val="circle"/>
            <c:size val="45"/>
            <c:spPr>
              <a:solidFill>
                <a:schemeClr val="accent3"/>
              </a:solidFill>
              <a:ln w="9525">
                <a:solidFill>
                  <a:schemeClr val="accent3"/>
                </a:solidFill>
              </a:ln>
              <a:effectLst/>
            </c:spPr>
          </c:marker>
          <c:dLbls>
            <c:dLbl>
              <c:idx val="1"/>
              <c:tx>
                <c:rich>
                  <a:bodyPr/>
                  <a:lstStyle/>
                  <a:p>
                    <a:fld id="{06A74D3A-4B5E-4544-9136-937E826F7114}" type="VALUE">
                      <a:rPr lang="en-US" sz="1500"/>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972-458B-B5ED-5D12BF27EEBE}"/>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Sheet1!$D$2:$D$7</c:f>
              <c:numCache>
                <c:formatCode>General</c:formatCode>
                <c:ptCount val="6"/>
                <c:pt idx="0">
                  <c:v>9.1999999999999993</c:v>
                </c:pt>
                <c:pt idx="1">
                  <c:v>13.1</c:v>
                </c:pt>
                <c:pt idx="2">
                  <c:v>12.7</c:v>
                </c:pt>
                <c:pt idx="3">
                  <c:v>12.1</c:v>
                </c:pt>
                <c:pt idx="4">
                  <c:v>12.1</c:v>
                </c:pt>
                <c:pt idx="5">
                  <c:v>10.6</c:v>
                </c:pt>
              </c:numCache>
            </c:numRef>
          </c:val>
          <c:smooth val="0"/>
          <c:extLst>
            <c:ext xmlns:c16="http://schemas.microsoft.com/office/drawing/2014/chart" uri="{C3380CC4-5D6E-409C-BE32-E72D297353CC}">
              <c16:uniqueId val="{00000002-2972-458B-B5ED-5D12BF27EEBE}"/>
            </c:ext>
          </c:extLst>
        </c:ser>
        <c:dLbls>
          <c:showLegendKey val="0"/>
          <c:showVal val="0"/>
          <c:showCatName val="0"/>
          <c:showSerName val="0"/>
          <c:showPercent val="0"/>
          <c:showBubbleSize val="0"/>
        </c:dLbls>
        <c:marker val="1"/>
        <c:smooth val="0"/>
        <c:axId val="587775327"/>
        <c:axId val="587766591"/>
      </c:lineChart>
      <c:catAx>
        <c:axId val="587775327"/>
        <c:scaling>
          <c:orientation val="minMax"/>
        </c:scaling>
        <c:delete val="0"/>
        <c:axPos val="b"/>
        <c:numFmt formatCode="General" sourceLinked="1"/>
        <c:majorTickMark val="none"/>
        <c:minorTickMark val="none"/>
        <c:tickLblPos val="low"/>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87766591"/>
        <c:crossesAt val="0"/>
        <c:auto val="1"/>
        <c:lblAlgn val="ctr"/>
        <c:lblOffset val="100"/>
        <c:noMultiLvlLbl val="0"/>
      </c:catAx>
      <c:valAx>
        <c:axId val="587766591"/>
        <c:scaling>
          <c:orientation val="minMax"/>
        </c:scaling>
        <c:delete val="0"/>
        <c:axPos val="l"/>
        <c:numFmt formatCode="0&quot;%&quot;" sourceLinked="0"/>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877753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ADR</c:v>
                </c:pt>
              </c:strCache>
            </c:strRef>
          </c:tx>
          <c:spPr>
            <a:solidFill>
              <a:schemeClr val="accent2"/>
            </a:solidFill>
            <a:ln>
              <a:noFill/>
            </a:ln>
            <a:effectLst/>
          </c:spPr>
          <c:invertIfNegative val="0"/>
          <c:cat>
            <c:strRef>
              <c:f>Sheet1!$A$2:$A$4</c:f>
              <c:strCache>
                <c:ptCount val="3"/>
                <c:pt idx="0">
                  <c:v>Week Prior</c:v>
                </c:pt>
                <c:pt idx="1">
                  <c:v>Olympic Period</c:v>
                </c:pt>
                <c:pt idx="2">
                  <c:v>Week Post</c:v>
                </c:pt>
              </c:strCache>
            </c:strRef>
          </c:cat>
          <c:val>
            <c:numRef>
              <c:f>Sheet1!$C$2:$C$4</c:f>
              <c:numCache>
                <c:formatCode>General</c:formatCode>
                <c:ptCount val="3"/>
                <c:pt idx="0">
                  <c:v>526.18015800000001</c:v>
                </c:pt>
                <c:pt idx="1">
                  <c:v>773.81874770000002</c:v>
                </c:pt>
                <c:pt idx="2">
                  <c:v>325.43920500000002</c:v>
                </c:pt>
              </c:numCache>
            </c:numRef>
          </c:val>
          <c:extLst>
            <c:ext xmlns:c16="http://schemas.microsoft.com/office/drawing/2014/chart" uri="{C3380CC4-5D6E-409C-BE32-E72D297353CC}">
              <c16:uniqueId val="{00000001-CDB5-43F3-9D51-34F6A3411DEC}"/>
            </c:ext>
          </c:extLst>
        </c:ser>
        <c:ser>
          <c:idx val="2"/>
          <c:order val="2"/>
          <c:tx>
            <c:strRef>
              <c:f>Sheet1!$D$1</c:f>
              <c:strCache>
                <c:ptCount val="1"/>
                <c:pt idx="0">
                  <c:v>RevPAR</c:v>
                </c:pt>
              </c:strCache>
            </c:strRef>
          </c:tx>
          <c:spPr>
            <a:solidFill>
              <a:schemeClr val="accent3"/>
            </a:solidFill>
            <a:ln>
              <a:noFill/>
            </a:ln>
            <a:effectLst/>
          </c:spPr>
          <c:invertIfNegative val="0"/>
          <c:cat>
            <c:strRef>
              <c:f>Sheet1!$A$2:$A$4</c:f>
              <c:strCache>
                <c:ptCount val="3"/>
                <c:pt idx="0">
                  <c:v>Week Prior</c:v>
                </c:pt>
                <c:pt idx="1">
                  <c:v>Olympic Period</c:v>
                </c:pt>
                <c:pt idx="2">
                  <c:v>Week Post</c:v>
                </c:pt>
              </c:strCache>
            </c:strRef>
          </c:cat>
          <c:val>
            <c:numRef>
              <c:f>Sheet1!$D$2:$D$4</c:f>
              <c:numCache>
                <c:formatCode>General</c:formatCode>
                <c:ptCount val="3"/>
                <c:pt idx="0">
                  <c:v>324.65192100000002</c:v>
                </c:pt>
                <c:pt idx="1">
                  <c:v>661.48445670000001</c:v>
                </c:pt>
                <c:pt idx="2">
                  <c:v>179.90936199999999</c:v>
                </c:pt>
              </c:numCache>
            </c:numRef>
          </c:val>
          <c:extLst>
            <c:ext xmlns:c16="http://schemas.microsoft.com/office/drawing/2014/chart" uri="{C3380CC4-5D6E-409C-BE32-E72D297353CC}">
              <c16:uniqueId val="{00000002-CDB5-43F3-9D51-34F6A3411DEC}"/>
            </c:ext>
          </c:extLst>
        </c:ser>
        <c:dLbls>
          <c:showLegendKey val="0"/>
          <c:showVal val="0"/>
          <c:showCatName val="0"/>
          <c:showSerName val="0"/>
          <c:showPercent val="0"/>
          <c:showBubbleSize val="0"/>
        </c:dLbls>
        <c:gapWidth val="100"/>
        <c:overlap val="-5"/>
        <c:axId val="1057089631"/>
        <c:axId val="1057090111"/>
      </c:barChart>
      <c:lineChart>
        <c:grouping val="standard"/>
        <c:varyColors val="0"/>
        <c:ser>
          <c:idx val="0"/>
          <c:order val="0"/>
          <c:tx>
            <c:strRef>
              <c:f>Sheet1!$B$1</c:f>
              <c:strCache>
                <c:ptCount val="1"/>
                <c:pt idx="0">
                  <c:v>Occ</c:v>
                </c:pt>
              </c:strCache>
            </c:strRef>
          </c:tx>
          <c:spPr>
            <a:ln w="28575" cap="rnd">
              <a:noFill/>
              <a:round/>
            </a:ln>
            <a:effectLst/>
          </c:spPr>
          <c:marker>
            <c:symbol val="circle"/>
            <c:size val="60"/>
            <c:spPr>
              <a:solidFill>
                <a:schemeClr val="accent1"/>
              </a:solidFill>
              <a:ln w="9525">
                <a:solidFill>
                  <a:schemeClr val="accent1"/>
                </a:solidFill>
              </a:ln>
              <a:effectLst/>
            </c:spPr>
          </c:marker>
          <c:dLbls>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Week Prior</c:v>
                </c:pt>
                <c:pt idx="1">
                  <c:v>Olympic Period</c:v>
                </c:pt>
                <c:pt idx="2">
                  <c:v>Week Post</c:v>
                </c:pt>
              </c:strCache>
            </c:strRef>
          </c:cat>
          <c:val>
            <c:numRef>
              <c:f>Sheet1!$B$2:$B$4</c:f>
              <c:numCache>
                <c:formatCode>General</c:formatCode>
                <c:ptCount val="3"/>
                <c:pt idx="0">
                  <c:v>0.61699764999999995</c:v>
                </c:pt>
                <c:pt idx="1">
                  <c:v>0.85483126200000004</c:v>
                </c:pt>
                <c:pt idx="2">
                  <c:v>0.55282019000000004</c:v>
                </c:pt>
              </c:numCache>
            </c:numRef>
          </c:val>
          <c:smooth val="0"/>
          <c:extLst>
            <c:ext xmlns:c16="http://schemas.microsoft.com/office/drawing/2014/chart" uri="{C3380CC4-5D6E-409C-BE32-E72D297353CC}">
              <c16:uniqueId val="{00000000-CDB5-43F3-9D51-34F6A3411DEC}"/>
            </c:ext>
          </c:extLst>
        </c:ser>
        <c:dLbls>
          <c:showLegendKey val="0"/>
          <c:showVal val="0"/>
          <c:showCatName val="0"/>
          <c:showSerName val="0"/>
          <c:showPercent val="0"/>
          <c:showBubbleSize val="0"/>
        </c:dLbls>
        <c:marker val="1"/>
        <c:smooth val="0"/>
        <c:axId val="1057087231"/>
        <c:axId val="1057089151"/>
      </c:lineChart>
      <c:catAx>
        <c:axId val="1057089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57090111"/>
        <c:crosses val="autoZero"/>
        <c:auto val="1"/>
        <c:lblAlgn val="ctr"/>
        <c:lblOffset val="100"/>
        <c:noMultiLvlLbl val="0"/>
      </c:catAx>
      <c:valAx>
        <c:axId val="1057090111"/>
        <c:scaling>
          <c:orientation val="minMax"/>
        </c:scaling>
        <c:delete val="0"/>
        <c:axPos val="l"/>
        <c:numFmt formatCode="#,##0\ [$€-40C]"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57089631"/>
        <c:crosses val="autoZero"/>
        <c:crossBetween val="between"/>
      </c:valAx>
      <c:valAx>
        <c:axId val="1057089151"/>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57087231"/>
        <c:crosses val="max"/>
        <c:crossBetween val="between"/>
      </c:valAx>
      <c:catAx>
        <c:axId val="1057087231"/>
        <c:scaling>
          <c:orientation val="minMax"/>
        </c:scaling>
        <c:delete val="1"/>
        <c:axPos val="b"/>
        <c:numFmt formatCode="General" sourceLinked="1"/>
        <c:majorTickMark val="out"/>
        <c:minorTickMark val="none"/>
        <c:tickLblPos val="nextTo"/>
        <c:crossAx val="1057089151"/>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Occ % chg</c:v>
                </c:pt>
              </c:strCache>
            </c:strRef>
          </c:tx>
          <c:spPr>
            <a:ln w="50800" cap="rnd">
              <a:solidFill>
                <a:schemeClr val="accent1"/>
              </a:solidFill>
              <a:round/>
            </a:ln>
            <a:effectLst/>
          </c:spPr>
          <c:marker>
            <c:symbol val="none"/>
          </c:marker>
          <c:cat>
            <c:numRef>
              <c:f>Sheet1!$A$2:$A$308</c:f>
              <c:numCache>
                <c:formatCode>m/d/yyyy</c:formatCode>
                <c:ptCount val="307"/>
                <c:pt idx="0">
                  <c:v>45292</c:v>
                </c:pt>
                <c:pt idx="1">
                  <c:v>45293</c:v>
                </c:pt>
                <c:pt idx="2">
                  <c:v>45294</c:v>
                </c:pt>
                <c:pt idx="3">
                  <c:v>45295</c:v>
                </c:pt>
                <c:pt idx="4">
                  <c:v>45296</c:v>
                </c:pt>
                <c:pt idx="5">
                  <c:v>45297</c:v>
                </c:pt>
                <c:pt idx="6">
                  <c:v>45298</c:v>
                </c:pt>
                <c:pt idx="7">
                  <c:v>45299</c:v>
                </c:pt>
                <c:pt idx="8">
                  <c:v>45300</c:v>
                </c:pt>
                <c:pt idx="9">
                  <c:v>45301</c:v>
                </c:pt>
                <c:pt idx="10">
                  <c:v>45302</c:v>
                </c:pt>
                <c:pt idx="11">
                  <c:v>45303</c:v>
                </c:pt>
                <c:pt idx="12">
                  <c:v>45304</c:v>
                </c:pt>
                <c:pt idx="13">
                  <c:v>45305</c:v>
                </c:pt>
                <c:pt idx="14">
                  <c:v>45306</c:v>
                </c:pt>
                <c:pt idx="15">
                  <c:v>45307</c:v>
                </c:pt>
                <c:pt idx="16">
                  <c:v>45308</c:v>
                </c:pt>
                <c:pt idx="17">
                  <c:v>45309</c:v>
                </c:pt>
                <c:pt idx="18">
                  <c:v>45310</c:v>
                </c:pt>
                <c:pt idx="19">
                  <c:v>45311</c:v>
                </c:pt>
                <c:pt idx="20">
                  <c:v>45312</c:v>
                </c:pt>
                <c:pt idx="21">
                  <c:v>45313</c:v>
                </c:pt>
                <c:pt idx="22">
                  <c:v>45314</c:v>
                </c:pt>
                <c:pt idx="23">
                  <c:v>45315</c:v>
                </c:pt>
                <c:pt idx="24">
                  <c:v>45316</c:v>
                </c:pt>
                <c:pt idx="25">
                  <c:v>45317</c:v>
                </c:pt>
                <c:pt idx="26">
                  <c:v>45318</c:v>
                </c:pt>
                <c:pt idx="27">
                  <c:v>45319</c:v>
                </c:pt>
                <c:pt idx="28">
                  <c:v>45320</c:v>
                </c:pt>
                <c:pt idx="29">
                  <c:v>45321</c:v>
                </c:pt>
                <c:pt idx="30">
                  <c:v>45322</c:v>
                </c:pt>
                <c:pt idx="31">
                  <c:v>45323</c:v>
                </c:pt>
                <c:pt idx="32">
                  <c:v>45324</c:v>
                </c:pt>
                <c:pt idx="33">
                  <c:v>45325</c:v>
                </c:pt>
                <c:pt idx="34">
                  <c:v>45326</c:v>
                </c:pt>
                <c:pt idx="35">
                  <c:v>45327</c:v>
                </c:pt>
                <c:pt idx="36">
                  <c:v>45328</c:v>
                </c:pt>
                <c:pt idx="37">
                  <c:v>45329</c:v>
                </c:pt>
                <c:pt idx="38">
                  <c:v>45330</c:v>
                </c:pt>
                <c:pt idx="39">
                  <c:v>45331</c:v>
                </c:pt>
                <c:pt idx="40">
                  <c:v>45332</c:v>
                </c:pt>
                <c:pt idx="41">
                  <c:v>45333</c:v>
                </c:pt>
                <c:pt idx="42">
                  <c:v>45334</c:v>
                </c:pt>
                <c:pt idx="43">
                  <c:v>45335</c:v>
                </c:pt>
                <c:pt idx="44">
                  <c:v>45336</c:v>
                </c:pt>
                <c:pt idx="45">
                  <c:v>45337</c:v>
                </c:pt>
                <c:pt idx="46">
                  <c:v>45338</c:v>
                </c:pt>
                <c:pt idx="47">
                  <c:v>45339</c:v>
                </c:pt>
                <c:pt idx="48">
                  <c:v>45340</c:v>
                </c:pt>
                <c:pt idx="49">
                  <c:v>45341</c:v>
                </c:pt>
                <c:pt idx="50">
                  <c:v>45342</c:v>
                </c:pt>
                <c:pt idx="51">
                  <c:v>45343</c:v>
                </c:pt>
                <c:pt idx="52">
                  <c:v>45344</c:v>
                </c:pt>
                <c:pt idx="53">
                  <c:v>45345</c:v>
                </c:pt>
                <c:pt idx="54">
                  <c:v>45346</c:v>
                </c:pt>
                <c:pt idx="55">
                  <c:v>45347</c:v>
                </c:pt>
                <c:pt idx="56">
                  <c:v>45348</c:v>
                </c:pt>
                <c:pt idx="57">
                  <c:v>45349</c:v>
                </c:pt>
                <c:pt idx="58">
                  <c:v>45350</c:v>
                </c:pt>
                <c:pt idx="59">
                  <c:v>45351</c:v>
                </c:pt>
                <c:pt idx="60">
                  <c:v>45352</c:v>
                </c:pt>
                <c:pt idx="61">
                  <c:v>45353</c:v>
                </c:pt>
                <c:pt idx="62">
                  <c:v>45354</c:v>
                </c:pt>
                <c:pt idx="63">
                  <c:v>45355</c:v>
                </c:pt>
                <c:pt idx="64">
                  <c:v>45356</c:v>
                </c:pt>
                <c:pt idx="65">
                  <c:v>45357</c:v>
                </c:pt>
                <c:pt idx="66">
                  <c:v>45358</c:v>
                </c:pt>
                <c:pt idx="67">
                  <c:v>45359</c:v>
                </c:pt>
                <c:pt idx="68">
                  <c:v>45360</c:v>
                </c:pt>
                <c:pt idx="69">
                  <c:v>45361</c:v>
                </c:pt>
                <c:pt idx="70">
                  <c:v>45362</c:v>
                </c:pt>
                <c:pt idx="71">
                  <c:v>45363</c:v>
                </c:pt>
                <c:pt idx="72">
                  <c:v>45364</c:v>
                </c:pt>
                <c:pt idx="73">
                  <c:v>45365</c:v>
                </c:pt>
                <c:pt idx="74">
                  <c:v>45366</c:v>
                </c:pt>
                <c:pt idx="75">
                  <c:v>45367</c:v>
                </c:pt>
                <c:pt idx="76">
                  <c:v>45368</c:v>
                </c:pt>
                <c:pt idx="77">
                  <c:v>45369</c:v>
                </c:pt>
                <c:pt idx="78">
                  <c:v>45370</c:v>
                </c:pt>
                <c:pt idx="79">
                  <c:v>45371</c:v>
                </c:pt>
                <c:pt idx="80">
                  <c:v>45372</c:v>
                </c:pt>
                <c:pt idx="81">
                  <c:v>45373</c:v>
                </c:pt>
                <c:pt idx="82">
                  <c:v>45374</c:v>
                </c:pt>
                <c:pt idx="83">
                  <c:v>45375</c:v>
                </c:pt>
                <c:pt idx="84">
                  <c:v>45376</c:v>
                </c:pt>
                <c:pt idx="85">
                  <c:v>45377</c:v>
                </c:pt>
                <c:pt idx="86">
                  <c:v>45378</c:v>
                </c:pt>
                <c:pt idx="87">
                  <c:v>45379</c:v>
                </c:pt>
                <c:pt idx="88">
                  <c:v>45380</c:v>
                </c:pt>
                <c:pt idx="89">
                  <c:v>45381</c:v>
                </c:pt>
                <c:pt idx="90">
                  <c:v>45382</c:v>
                </c:pt>
                <c:pt idx="91">
                  <c:v>45383</c:v>
                </c:pt>
                <c:pt idx="92">
                  <c:v>45384</c:v>
                </c:pt>
                <c:pt idx="93">
                  <c:v>45385</c:v>
                </c:pt>
                <c:pt idx="94">
                  <c:v>45386</c:v>
                </c:pt>
                <c:pt idx="95">
                  <c:v>45387</c:v>
                </c:pt>
                <c:pt idx="96">
                  <c:v>45388</c:v>
                </c:pt>
                <c:pt idx="97">
                  <c:v>45389</c:v>
                </c:pt>
                <c:pt idx="98">
                  <c:v>45390</c:v>
                </c:pt>
                <c:pt idx="99">
                  <c:v>45391</c:v>
                </c:pt>
                <c:pt idx="100">
                  <c:v>45392</c:v>
                </c:pt>
                <c:pt idx="101">
                  <c:v>45393</c:v>
                </c:pt>
                <c:pt idx="102">
                  <c:v>45394</c:v>
                </c:pt>
                <c:pt idx="103">
                  <c:v>45395</c:v>
                </c:pt>
                <c:pt idx="104">
                  <c:v>45396</c:v>
                </c:pt>
                <c:pt idx="105">
                  <c:v>45397</c:v>
                </c:pt>
                <c:pt idx="106">
                  <c:v>45398</c:v>
                </c:pt>
                <c:pt idx="107">
                  <c:v>45399</c:v>
                </c:pt>
                <c:pt idx="108">
                  <c:v>45400</c:v>
                </c:pt>
                <c:pt idx="109">
                  <c:v>45401</c:v>
                </c:pt>
                <c:pt idx="110">
                  <c:v>45402</c:v>
                </c:pt>
                <c:pt idx="111">
                  <c:v>45403</c:v>
                </c:pt>
                <c:pt idx="112">
                  <c:v>45404</c:v>
                </c:pt>
                <c:pt idx="113">
                  <c:v>45405</c:v>
                </c:pt>
                <c:pt idx="114">
                  <c:v>45406</c:v>
                </c:pt>
                <c:pt idx="115">
                  <c:v>45407</c:v>
                </c:pt>
                <c:pt idx="116">
                  <c:v>45408</c:v>
                </c:pt>
                <c:pt idx="117">
                  <c:v>45409</c:v>
                </c:pt>
                <c:pt idx="118">
                  <c:v>45410</c:v>
                </c:pt>
                <c:pt idx="119">
                  <c:v>45411</c:v>
                </c:pt>
                <c:pt idx="120">
                  <c:v>45412</c:v>
                </c:pt>
                <c:pt idx="121">
                  <c:v>45413</c:v>
                </c:pt>
                <c:pt idx="122">
                  <c:v>45414</c:v>
                </c:pt>
                <c:pt idx="123">
                  <c:v>45415</c:v>
                </c:pt>
                <c:pt idx="124">
                  <c:v>45416</c:v>
                </c:pt>
                <c:pt idx="125">
                  <c:v>45417</c:v>
                </c:pt>
                <c:pt idx="126">
                  <c:v>45418</c:v>
                </c:pt>
                <c:pt idx="127">
                  <c:v>45419</c:v>
                </c:pt>
                <c:pt idx="128">
                  <c:v>45420</c:v>
                </c:pt>
                <c:pt idx="129">
                  <c:v>45421</c:v>
                </c:pt>
                <c:pt idx="130">
                  <c:v>45422</c:v>
                </c:pt>
                <c:pt idx="131">
                  <c:v>45423</c:v>
                </c:pt>
                <c:pt idx="132">
                  <c:v>45424</c:v>
                </c:pt>
                <c:pt idx="133">
                  <c:v>45425</c:v>
                </c:pt>
                <c:pt idx="134">
                  <c:v>45426</c:v>
                </c:pt>
                <c:pt idx="135">
                  <c:v>45427</c:v>
                </c:pt>
                <c:pt idx="136">
                  <c:v>45428</c:v>
                </c:pt>
                <c:pt idx="137">
                  <c:v>45429</c:v>
                </c:pt>
                <c:pt idx="138">
                  <c:v>45430</c:v>
                </c:pt>
                <c:pt idx="139">
                  <c:v>45431</c:v>
                </c:pt>
                <c:pt idx="140">
                  <c:v>45432</c:v>
                </c:pt>
                <c:pt idx="141">
                  <c:v>45433</c:v>
                </c:pt>
                <c:pt idx="142">
                  <c:v>45434</c:v>
                </c:pt>
                <c:pt idx="143">
                  <c:v>45435</c:v>
                </c:pt>
                <c:pt idx="144">
                  <c:v>45436</c:v>
                </c:pt>
                <c:pt idx="145">
                  <c:v>45437</c:v>
                </c:pt>
                <c:pt idx="146">
                  <c:v>45438</c:v>
                </c:pt>
                <c:pt idx="147">
                  <c:v>45439</c:v>
                </c:pt>
                <c:pt idx="148">
                  <c:v>45440</c:v>
                </c:pt>
                <c:pt idx="149">
                  <c:v>45441</c:v>
                </c:pt>
                <c:pt idx="150">
                  <c:v>45442</c:v>
                </c:pt>
                <c:pt idx="151">
                  <c:v>45443</c:v>
                </c:pt>
                <c:pt idx="152">
                  <c:v>45444</c:v>
                </c:pt>
                <c:pt idx="153">
                  <c:v>45445</c:v>
                </c:pt>
                <c:pt idx="154">
                  <c:v>45446</c:v>
                </c:pt>
                <c:pt idx="155">
                  <c:v>45447</c:v>
                </c:pt>
                <c:pt idx="156">
                  <c:v>45448</c:v>
                </c:pt>
                <c:pt idx="157">
                  <c:v>45449</c:v>
                </c:pt>
                <c:pt idx="158">
                  <c:v>45450</c:v>
                </c:pt>
                <c:pt idx="159">
                  <c:v>45451</c:v>
                </c:pt>
                <c:pt idx="160">
                  <c:v>45452</c:v>
                </c:pt>
                <c:pt idx="161">
                  <c:v>45453</c:v>
                </c:pt>
                <c:pt idx="162">
                  <c:v>45454</c:v>
                </c:pt>
                <c:pt idx="163">
                  <c:v>45455</c:v>
                </c:pt>
                <c:pt idx="164">
                  <c:v>45456</c:v>
                </c:pt>
                <c:pt idx="165">
                  <c:v>45457</c:v>
                </c:pt>
                <c:pt idx="166">
                  <c:v>45458</c:v>
                </c:pt>
                <c:pt idx="167">
                  <c:v>45459</c:v>
                </c:pt>
                <c:pt idx="168">
                  <c:v>45460</c:v>
                </c:pt>
                <c:pt idx="169">
                  <c:v>45461</c:v>
                </c:pt>
                <c:pt idx="170">
                  <c:v>45462</c:v>
                </c:pt>
                <c:pt idx="171">
                  <c:v>45463</c:v>
                </c:pt>
                <c:pt idx="172">
                  <c:v>45464</c:v>
                </c:pt>
                <c:pt idx="173">
                  <c:v>45465</c:v>
                </c:pt>
                <c:pt idx="174">
                  <c:v>45466</c:v>
                </c:pt>
                <c:pt idx="175">
                  <c:v>45467</c:v>
                </c:pt>
                <c:pt idx="176">
                  <c:v>45468</c:v>
                </c:pt>
                <c:pt idx="177">
                  <c:v>45469</c:v>
                </c:pt>
                <c:pt idx="178">
                  <c:v>45470</c:v>
                </c:pt>
                <c:pt idx="179">
                  <c:v>45471</c:v>
                </c:pt>
                <c:pt idx="180">
                  <c:v>45472</c:v>
                </c:pt>
                <c:pt idx="181">
                  <c:v>45473</c:v>
                </c:pt>
                <c:pt idx="182">
                  <c:v>45474</c:v>
                </c:pt>
                <c:pt idx="183">
                  <c:v>45475</c:v>
                </c:pt>
                <c:pt idx="184">
                  <c:v>45476</c:v>
                </c:pt>
                <c:pt idx="185">
                  <c:v>45477</c:v>
                </c:pt>
                <c:pt idx="186">
                  <c:v>45478</c:v>
                </c:pt>
                <c:pt idx="187">
                  <c:v>45479</c:v>
                </c:pt>
                <c:pt idx="188">
                  <c:v>45480</c:v>
                </c:pt>
                <c:pt idx="189">
                  <c:v>45481</c:v>
                </c:pt>
                <c:pt idx="190">
                  <c:v>45482</c:v>
                </c:pt>
                <c:pt idx="191">
                  <c:v>45483</c:v>
                </c:pt>
                <c:pt idx="192">
                  <c:v>45484</c:v>
                </c:pt>
                <c:pt idx="193">
                  <c:v>45485</c:v>
                </c:pt>
                <c:pt idx="194">
                  <c:v>45486</c:v>
                </c:pt>
                <c:pt idx="195">
                  <c:v>45487</c:v>
                </c:pt>
                <c:pt idx="196">
                  <c:v>45488</c:v>
                </c:pt>
                <c:pt idx="197">
                  <c:v>45489</c:v>
                </c:pt>
                <c:pt idx="198">
                  <c:v>45490</c:v>
                </c:pt>
                <c:pt idx="199">
                  <c:v>45491</c:v>
                </c:pt>
                <c:pt idx="200">
                  <c:v>45492</c:v>
                </c:pt>
                <c:pt idx="201">
                  <c:v>45493</c:v>
                </c:pt>
                <c:pt idx="202">
                  <c:v>45494</c:v>
                </c:pt>
                <c:pt idx="203">
                  <c:v>45495</c:v>
                </c:pt>
                <c:pt idx="204">
                  <c:v>45496</c:v>
                </c:pt>
                <c:pt idx="205">
                  <c:v>45497</c:v>
                </c:pt>
                <c:pt idx="206">
                  <c:v>45498</c:v>
                </c:pt>
                <c:pt idx="207">
                  <c:v>45499</c:v>
                </c:pt>
                <c:pt idx="208">
                  <c:v>45500</c:v>
                </c:pt>
                <c:pt idx="209">
                  <c:v>45501</c:v>
                </c:pt>
                <c:pt idx="210">
                  <c:v>45502</c:v>
                </c:pt>
                <c:pt idx="211">
                  <c:v>45503</c:v>
                </c:pt>
                <c:pt idx="212">
                  <c:v>45504</c:v>
                </c:pt>
                <c:pt idx="213">
                  <c:v>45505</c:v>
                </c:pt>
                <c:pt idx="214">
                  <c:v>45506</c:v>
                </c:pt>
                <c:pt idx="215">
                  <c:v>45507</c:v>
                </c:pt>
                <c:pt idx="216">
                  <c:v>45508</c:v>
                </c:pt>
                <c:pt idx="217">
                  <c:v>45509</c:v>
                </c:pt>
                <c:pt idx="218">
                  <c:v>45510</c:v>
                </c:pt>
                <c:pt idx="219">
                  <c:v>45511</c:v>
                </c:pt>
                <c:pt idx="220">
                  <c:v>45512</c:v>
                </c:pt>
                <c:pt idx="221">
                  <c:v>45513</c:v>
                </c:pt>
                <c:pt idx="222">
                  <c:v>45514</c:v>
                </c:pt>
                <c:pt idx="223">
                  <c:v>45515</c:v>
                </c:pt>
                <c:pt idx="224">
                  <c:v>45516</c:v>
                </c:pt>
                <c:pt idx="225">
                  <c:v>45517</c:v>
                </c:pt>
                <c:pt idx="226">
                  <c:v>45518</c:v>
                </c:pt>
                <c:pt idx="227">
                  <c:v>45519</c:v>
                </c:pt>
                <c:pt idx="228">
                  <c:v>45520</c:v>
                </c:pt>
                <c:pt idx="229">
                  <c:v>45521</c:v>
                </c:pt>
                <c:pt idx="230">
                  <c:v>45522</c:v>
                </c:pt>
                <c:pt idx="231">
                  <c:v>45523</c:v>
                </c:pt>
                <c:pt idx="232">
                  <c:v>45524</c:v>
                </c:pt>
                <c:pt idx="233">
                  <c:v>45525</c:v>
                </c:pt>
                <c:pt idx="234">
                  <c:v>45526</c:v>
                </c:pt>
                <c:pt idx="235">
                  <c:v>45527</c:v>
                </c:pt>
                <c:pt idx="236">
                  <c:v>45528</c:v>
                </c:pt>
                <c:pt idx="237">
                  <c:v>45529</c:v>
                </c:pt>
                <c:pt idx="238">
                  <c:v>45530</c:v>
                </c:pt>
                <c:pt idx="239">
                  <c:v>45531</c:v>
                </c:pt>
                <c:pt idx="240">
                  <c:v>45532</c:v>
                </c:pt>
                <c:pt idx="241">
                  <c:v>45533</c:v>
                </c:pt>
                <c:pt idx="242">
                  <c:v>45534</c:v>
                </c:pt>
                <c:pt idx="243">
                  <c:v>45535</c:v>
                </c:pt>
                <c:pt idx="244">
                  <c:v>45536</c:v>
                </c:pt>
                <c:pt idx="245">
                  <c:v>45537</c:v>
                </c:pt>
                <c:pt idx="246">
                  <c:v>45538</c:v>
                </c:pt>
                <c:pt idx="247">
                  <c:v>45539</c:v>
                </c:pt>
                <c:pt idx="248">
                  <c:v>45540</c:v>
                </c:pt>
                <c:pt idx="249">
                  <c:v>45541</c:v>
                </c:pt>
                <c:pt idx="250">
                  <c:v>45542</c:v>
                </c:pt>
                <c:pt idx="251">
                  <c:v>45543</c:v>
                </c:pt>
                <c:pt idx="252">
                  <c:v>45544</c:v>
                </c:pt>
                <c:pt idx="253">
                  <c:v>45545</c:v>
                </c:pt>
                <c:pt idx="254">
                  <c:v>45546</c:v>
                </c:pt>
                <c:pt idx="255">
                  <c:v>45547</c:v>
                </c:pt>
                <c:pt idx="256">
                  <c:v>45548</c:v>
                </c:pt>
                <c:pt idx="257">
                  <c:v>45549</c:v>
                </c:pt>
                <c:pt idx="258">
                  <c:v>45550</c:v>
                </c:pt>
                <c:pt idx="259">
                  <c:v>45551</c:v>
                </c:pt>
                <c:pt idx="260">
                  <c:v>45552</c:v>
                </c:pt>
                <c:pt idx="261">
                  <c:v>45553</c:v>
                </c:pt>
                <c:pt idx="262">
                  <c:v>45554</c:v>
                </c:pt>
                <c:pt idx="263">
                  <c:v>45555</c:v>
                </c:pt>
                <c:pt idx="264">
                  <c:v>45556</c:v>
                </c:pt>
                <c:pt idx="265">
                  <c:v>45557</c:v>
                </c:pt>
                <c:pt idx="266">
                  <c:v>45558</c:v>
                </c:pt>
                <c:pt idx="267">
                  <c:v>45559</c:v>
                </c:pt>
                <c:pt idx="268">
                  <c:v>45560</c:v>
                </c:pt>
                <c:pt idx="269">
                  <c:v>45561</c:v>
                </c:pt>
                <c:pt idx="270">
                  <c:v>45562</c:v>
                </c:pt>
                <c:pt idx="271">
                  <c:v>45563</c:v>
                </c:pt>
                <c:pt idx="272">
                  <c:v>45564</c:v>
                </c:pt>
                <c:pt idx="273">
                  <c:v>45565</c:v>
                </c:pt>
                <c:pt idx="274">
                  <c:v>45566</c:v>
                </c:pt>
                <c:pt idx="275">
                  <c:v>45567</c:v>
                </c:pt>
                <c:pt idx="276">
                  <c:v>45568</c:v>
                </c:pt>
                <c:pt idx="277">
                  <c:v>45569</c:v>
                </c:pt>
                <c:pt idx="278">
                  <c:v>45570</c:v>
                </c:pt>
                <c:pt idx="279">
                  <c:v>45571</c:v>
                </c:pt>
                <c:pt idx="280">
                  <c:v>45572</c:v>
                </c:pt>
                <c:pt idx="281">
                  <c:v>45573</c:v>
                </c:pt>
                <c:pt idx="282">
                  <c:v>45574</c:v>
                </c:pt>
                <c:pt idx="283">
                  <c:v>45575</c:v>
                </c:pt>
                <c:pt idx="284">
                  <c:v>45576</c:v>
                </c:pt>
                <c:pt idx="285">
                  <c:v>45577</c:v>
                </c:pt>
                <c:pt idx="286">
                  <c:v>45578</c:v>
                </c:pt>
                <c:pt idx="287">
                  <c:v>45579</c:v>
                </c:pt>
                <c:pt idx="288">
                  <c:v>45580</c:v>
                </c:pt>
                <c:pt idx="289">
                  <c:v>45581</c:v>
                </c:pt>
                <c:pt idx="290">
                  <c:v>45582</c:v>
                </c:pt>
                <c:pt idx="291">
                  <c:v>45583</c:v>
                </c:pt>
                <c:pt idx="292">
                  <c:v>45584</c:v>
                </c:pt>
                <c:pt idx="293">
                  <c:v>45585</c:v>
                </c:pt>
                <c:pt idx="294">
                  <c:v>45586</c:v>
                </c:pt>
                <c:pt idx="295">
                  <c:v>45587</c:v>
                </c:pt>
                <c:pt idx="296">
                  <c:v>45588</c:v>
                </c:pt>
                <c:pt idx="297">
                  <c:v>45589</c:v>
                </c:pt>
                <c:pt idx="298">
                  <c:v>45590</c:v>
                </c:pt>
                <c:pt idx="299">
                  <c:v>45591</c:v>
                </c:pt>
                <c:pt idx="300">
                  <c:v>45592</c:v>
                </c:pt>
                <c:pt idx="301">
                  <c:v>45593</c:v>
                </c:pt>
                <c:pt idx="302">
                  <c:v>45594</c:v>
                </c:pt>
                <c:pt idx="303">
                  <c:v>45595</c:v>
                </c:pt>
                <c:pt idx="304">
                  <c:v>45596</c:v>
                </c:pt>
                <c:pt idx="305">
                  <c:v>45597</c:v>
                </c:pt>
                <c:pt idx="306">
                  <c:v>45598</c:v>
                </c:pt>
              </c:numCache>
            </c:numRef>
          </c:cat>
          <c:val>
            <c:numRef>
              <c:f>Sheet1!$B$2:$B$308</c:f>
              <c:numCache>
                <c:formatCode>General</c:formatCode>
                <c:ptCount val="307"/>
                <c:pt idx="0">
                  <c:v>4.0622133729775003</c:v>
                </c:pt>
                <c:pt idx="1">
                  <c:v>-4.7268322451950802</c:v>
                </c:pt>
                <c:pt idx="2">
                  <c:v>-7.8840844490761697</c:v>
                </c:pt>
                <c:pt idx="3">
                  <c:v>-7.8180493376183202</c:v>
                </c:pt>
                <c:pt idx="4">
                  <c:v>-10.225187792597501</c:v>
                </c:pt>
                <c:pt idx="5">
                  <c:v>-15.1506164952135</c:v>
                </c:pt>
                <c:pt idx="6">
                  <c:v>-16.1931297815423</c:v>
                </c:pt>
                <c:pt idx="7">
                  <c:v>-5.8477704734162899</c:v>
                </c:pt>
                <c:pt idx="8">
                  <c:v>-4.3153664750442804</c:v>
                </c:pt>
                <c:pt idx="9">
                  <c:v>-3.7711504504584101</c:v>
                </c:pt>
                <c:pt idx="10">
                  <c:v>4.5296932558207796</c:v>
                </c:pt>
                <c:pt idx="11">
                  <c:v>-7.7917517076245604</c:v>
                </c:pt>
                <c:pt idx="12">
                  <c:v>-6.7387789276049803</c:v>
                </c:pt>
                <c:pt idx="13">
                  <c:v>-12.5292832958476</c:v>
                </c:pt>
                <c:pt idx="14">
                  <c:v>-6.3036258308960802</c:v>
                </c:pt>
                <c:pt idx="15">
                  <c:v>2.9521106272302</c:v>
                </c:pt>
                <c:pt idx="16">
                  <c:v>5.9136528828934001</c:v>
                </c:pt>
                <c:pt idx="17">
                  <c:v>-2.4210769620543999</c:v>
                </c:pt>
                <c:pt idx="18">
                  <c:v>-7.6527996775533804</c:v>
                </c:pt>
                <c:pt idx="19">
                  <c:v>-6.5586474586983501</c:v>
                </c:pt>
                <c:pt idx="20">
                  <c:v>-1.02185305796583</c:v>
                </c:pt>
                <c:pt idx="21">
                  <c:v>1.34178528887355</c:v>
                </c:pt>
                <c:pt idx="22">
                  <c:v>-1.0609351128661499</c:v>
                </c:pt>
                <c:pt idx="23">
                  <c:v>-9.7870261076711795</c:v>
                </c:pt>
                <c:pt idx="24">
                  <c:v>-12.683970910740401</c:v>
                </c:pt>
                <c:pt idx="25">
                  <c:v>-21.339408715582</c:v>
                </c:pt>
                <c:pt idx="26">
                  <c:v>-15.6407777816418</c:v>
                </c:pt>
                <c:pt idx="27">
                  <c:v>-6.1671826383082804</c:v>
                </c:pt>
                <c:pt idx="28">
                  <c:v>-0.316249260240201</c:v>
                </c:pt>
                <c:pt idx="29">
                  <c:v>9.8198209569599406</c:v>
                </c:pt>
                <c:pt idx="30">
                  <c:v>12.4754718135383</c:v>
                </c:pt>
                <c:pt idx="31">
                  <c:v>19.207977358788199</c:v>
                </c:pt>
                <c:pt idx="32">
                  <c:v>25.417687374278</c:v>
                </c:pt>
                <c:pt idx="33">
                  <c:v>8.6061889735132908</c:v>
                </c:pt>
                <c:pt idx="34">
                  <c:v>-4.4738428654004601</c:v>
                </c:pt>
                <c:pt idx="35">
                  <c:v>-0.497716668936869</c:v>
                </c:pt>
                <c:pt idx="36">
                  <c:v>11.339982708593601</c:v>
                </c:pt>
                <c:pt idx="37">
                  <c:v>4.2871208403740102</c:v>
                </c:pt>
                <c:pt idx="38">
                  <c:v>3.44697154764674</c:v>
                </c:pt>
                <c:pt idx="39">
                  <c:v>-6.6518870634678402</c:v>
                </c:pt>
                <c:pt idx="40">
                  <c:v>-6.7929090285837601</c:v>
                </c:pt>
                <c:pt idx="41">
                  <c:v>-7.3352400467143104</c:v>
                </c:pt>
                <c:pt idx="42">
                  <c:v>-11.5500261562158</c:v>
                </c:pt>
                <c:pt idx="43">
                  <c:v>-12.7756165749676</c:v>
                </c:pt>
                <c:pt idx="44">
                  <c:v>-0.38029633561488901</c:v>
                </c:pt>
                <c:pt idx="45">
                  <c:v>-3.8974510532413</c:v>
                </c:pt>
                <c:pt idx="46">
                  <c:v>-3.04796589589726</c:v>
                </c:pt>
                <c:pt idx="47">
                  <c:v>-8.7619268615456107</c:v>
                </c:pt>
                <c:pt idx="48">
                  <c:v>-16.7506422742612</c:v>
                </c:pt>
                <c:pt idx="49">
                  <c:v>-13.8382939053534</c:v>
                </c:pt>
                <c:pt idx="50">
                  <c:v>-11.3485492381285</c:v>
                </c:pt>
                <c:pt idx="51">
                  <c:v>-10.577813644220999</c:v>
                </c:pt>
                <c:pt idx="52">
                  <c:v>-12.5036906039127</c:v>
                </c:pt>
                <c:pt idx="53">
                  <c:v>-11.065078412108001</c:v>
                </c:pt>
                <c:pt idx="54">
                  <c:v>-10.202786853686</c:v>
                </c:pt>
                <c:pt idx="55">
                  <c:v>-7.4786304295571897</c:v>
                </c:pt>
                <c:pt idx="56">
                  <c:v>5.8768352993410096</c:v>
                </c:pt>
                <c:pt idx="57">
                  <c:v>11.5023934800652</c:v>
                </c:pt>
                <c:pt idx="58">
                  <c:v>8.4287479456072205</c:v>
                </c:pt>
                <c:pt idx="59">
                  <c:v>2.4468373046890801</c:v>
                </c:pt>
                <c:pt idx="60">
                  <c:v>1.2698419408455299</c:v>
                </c:pt>
                <c:pt idx="61">
                  <c:v>0.69784312040219398</c:v>
                </c:pt>
                <c:pt idx="62">
                  <c:v>5.9499983061850497</c:v>
                </c:pt>
                <c:pt idx="63">
                  <c:v>12.9833271185518</c:v>
                </c:pt>
                <c:pt idx="64">
                  <c:v>16.249003050391501</c:v>
                </c:pt>
                <c:pt idx="65">
                  <c:v>7.83203483036369</c:v>
                </c:pt>
                <c:pt idx="66">
                  <c:v>0.86236827203912603</c:v>
                </c:pt>
                <c:pt idx="67">
                  <c:v>-1.26524528672328</c:v>
                </c:pt>
                <c:pt idx="68">
                  <c:v>-5.5927623895071497</c:v>
                </c:pt>
                <c:pt idx="69">
                  <c:v>-14.0341685667163</c:v>
                </c:pt>
                <c:pt idx="70">
                  <c:v>-6.7556851230579298</c:v>
                </c:pt>
                <c:pt idx="71">
                  <c:v>-6.1637863210127</c:v>
                </c:pt>
                <c:pt idx="72">
                  <c:v>-3.41413641680073</c:v>
                </c:pt>
                <c:pt idx="73">
                  <c:v>-7.8438590847312897</c:v>
                </c:pt>
                <c:pt idx="74">
                  <c:v>-4.4495134094077704</c:v>
                </c:pt>
                <c:pt idx="75">
                  <c:v>-8.7398098112996294</c:v>
                </c:pt>
                <c:pt idx="76">
                  <c:v>-5.7159999630589997</c:v>
                </c:pt>
                <c:pt idx="77">
                  <c:v>-0.907444541777637</c:v>
                </c:pt>
                <c:pt idx="78">
                  <c:v>2.5373389458984099</c:v>
                </c:pt>
                <c:pt idx="79">
                  <c:v>13.6644178147515</c:v>
                </c:pt>
                <c:pt idx="80">
                  <c:v>16.180137872470901</c:v>
                </c:pt>
                <c:pt idx="81">
                  <c:v>7.3251980455306702</c:v>
                </c:pt>
                <c:pt idx="82">
                  <c:v>8.5085593039067895</c:v>
                </c:pt>
                <c:pt idx="83">
                  <c:v>9.6430055529948504</c:v>
                </c:pt>
                <c:pt idx="84">
                  <c:v>17.819679689465399</c:v>
                </c:pt>
                <c:pt idx="85">
                  <c:v>19.946688690623802</c:v>
                </c:pt>
                <c:pt idx="86">
                  <c:v>12.3066870277197</c:v>
                </c:pt>
                <c:pt idx="87">
                  <c:v>8.6625116431249101</c:v>
                </c:pt>
                <c:pt idx="88">
                  <c:v>9.2566847251875508</c:v>
                </c:pt>
                <c:pt idx="89">
                  <c:v>2.0135703993353702</c:v>
                </c:pt>
                <c:pt idx="90">
                  <c:v>-4.43021840944707</c:v>
                </c:pt>
                <c:pt idx="91">
                  <c:v>-25.4907646091403</c:v>
                </c:pt>
                <c:pt idx="92">
                  <c:v>-7.9457558596227003</c:v>
                </c:pt>
                <c:pt idx="93">
                  <c:v>9.8265449177040001</c:v>
                </c:pt>
                <c:pt idx="94">
                  <c:v>10.8181052493373</c:v>
                </c:pt>
                <c:pt idx="95">
                  <c:v>3.0131730923126199</c:v>
                </c:pt>
                <c:pt idx="96">
                  <c:v>6.3005070699452697</c:v>
                </c:pt>
                <c:pt idx="97">
                  <c:v>3.1919969769425598</c:v>
                </c:pt>
                <c:pt idx="98">
                  <c:v>23.004539438730902</c:v>
                </c:pt>
                <c:pt idx="99">
                  <c:v>9.8644924391761197</c:v>
                </c:pt>
                <c:pt idx="100">
                  <c:v>7.8840657701998396</c:v>
                </c:pt>
                <c:pt idx="101">
                  <c:v>0.354085070137381</c:v>
                </c:pt>
                <c:pt idx="102">
                  <c:v>1.6639138103784901</c:v>
                </c:pt>
                <c:pt idx="103">
                  <c:v>0.86607822804156698</c:v>
                </c:pt>
                <c:pt idx="104">
                  <c:v>-5.5543540581494399</c:v>
                </c:pt>
                <c:pt idx="105">
                  <c:v>-3.7259562565025002</c:v>
                </c:pt>
                <c:pt idx="106">
                  <c:v>-2.3997276169089501</c:v>
                </c:pt>
                <c:pt idx="107">
                  <c:v>-1.144727074536E-2</c:v>
                </c:pt>
                <c:pt idx="108">
                  <c:v>-3.2385852539463502</c:v>
                </c:pt>
                <c:pt idx="109">
                  <c:v>-4.3531605624725396</c:v>
                </c:pt>
                <c:pt idx="110">
                  <c:v>-4.3870972343386399</c:v>
                </c:pt>
                <c:pt idx="111">
                  <c:v>-6.1087830740576798</c:v>
                </c:pt>
                <c:pt idx="112">
                  <c:v>-0.32194528602260197</c:v>
                </c:pt>
                <c:pt idx="113">
                  <c:v>3.4389325122223502</c:v>
                </c:pt>
                <c:pt idx="114">
                  <c:v>10.278424063785399</c:v>
                </c:pt>
                <c:pt idx="115">
                  <c:v>13.0447961209849</c:v>
                </c:pt>
                <c:pt idx="116">
                  <c:v>4.8960778686211697</c:v>
                </c:pt>
                <c:pt idx="117">
                  <c:v>-2.7037792366202802</c:v>
                </c:pt>
                <c:pt idx="118">
                  <c:v>-2.2772392409039002</c:v>
                </c:pt>
                <c:pt idx="119">
                  <c:v>25.2127952173267</c:v>
                </c:pt>
                <c:pt idx="120">
                  <c:v>-5.21540461152484</c:v>
                </c:pt>
                <c:pt idx="121">
                  <c:v>-6.6365085928350398</c:v>
                </c:pt>
                <c:pt idx="122">
                  <c:v>8.2079990014275896</c:v>
                </c:pt>
                <c:pt idx="123">
                  <c:v>9.0159781668837997</c:v>
                </c:pt>
                <c:pt idx="124">
                  <c:v>7.9390377578417199</c:v>
                </c:pt>
                <c:pt idx="125">
                  <c:v>3.4272267922488302</c:v>
                </c:pt>
                <c:pt idx="126">
                  <c:v>11.9377781253148</c:v>
                </c:pt>
                <c:pt idx="127">
                  <c:v>-12.711409262916799</c:v>
                </c:pt>
                <c:pt idx="128">
                  <c:v>-16.788388277295802</c:v>
                </c:pt>
                <c:pt idx="129">
                  <c:v>4.08109318677805</c:v>
                </c:pt>
                <c:pt idx="130">
                  <c:v>17.761517960017098</c:v>
                </c:pt>
                <c:pt idx="131">
                  <c:v>7.7796593316933</c:v>
                </c:pt>
                <c:pt idx="132">
                  <c:v>-1.1691118716961</c:v>
                </c:pt>
                <c:pt idx="133">
                  <c:v>0.68269488792886901</c:v>
                </c:pt>
                <c:pt idx="134">
                  <c:v>11.4782437196254</c:v>
                </c:pt>
                <c:pt idx="135">
                  <c:v>20.566821626505</c:v>
                </c:pt>
                <c:pt idx="136">
                  <c:v>-1.4699854480329499</c:v>
                </c:pt>
                <c:pt idx="137">
                  <c:v>-13.2988404772218</c:v>
                </c:pt>
                <c:pt idx="138">
                  <c:v>-4.8974723963250897</c:v>
                </c:pt>
                <c:pt idx="139">
                  <c:v>4.9507876041695402</c:v>
                </c:pt>
                <c:pt idx="140">
                  <c:v>-8.5979487308447204</c:v>
                </c:pt>
                <c:pt idx="141">
                  <c:v>-0.144377599504076</c:v>
                </c:pt>
                <c:pt idx="142">
                  <c:v>3.7235537822352498</c:v>
                </c:pt>
                <c:pt idx="143">
                  <c:v>4.2339034382546901</c:v>
                </c:pt>
                <c:pt idx="144">
                  <c:v>-2.9352797925537999</c:v>
                </c:pt>
                <c:pt idx="145">
                  <c:v>-6.1712258346223603</c:v>
                </c:pt>
                <c:pt idx="146">
                  <c:v>-10.1293103798813</c:v>
                </c:pt>
                <c:pt idx="147">
                  <c:v>8.6536902789396493</c:v>
                </c:pt>
                <c:pt idx="148">
                  <c:v>2.8457891455581699</c:v>
                </c:pt>
                <c:pt idx="149">
                  <c:v>0.42939497555817702</c:v>
                </c:pt>
                <c:pt idx="150">
                  <c:v>-0.86527479370800098</c:v>
                </c:pt>
                <c:pt idx="151">
                  <c:v>-5.1640018041272198</c:v>
                </c:pt>
                <c:pt idx="152">
                  <c:v>-6.7081522425904101</c:v>
                </c:pt>
                <c:pt idx="153">
                  <c:v>-7.5254279323041597</c:v>
                </c:pt>
                <c:pt idx="154">
                  <c:v>-4.3747133346645901</c:v>
                </c:pt>
                <c:pt idx="155">
                  <c:v>-4.1537511704859202</c:v>
                </c:pt>
                <c:pt idx="156">
                  <c:v>-5.1375167282360703</c:v>
                </c:pt>
                <c:pt idx="157">
                  <c:v>-6.5186308285846701</c:v>
                </c:pt>
                <c:pt idx="158">
                  <c:v>-5.54782934017308</c:v>
                </c:pt>
                <c:pt idx="159">
                  <c:v>-3.6909476194539899</c:v>
                </c:pt>
                <c:pt idx="160">
                  <c:v>-11.1999667279067</c:v>
                </c:pt>
                <c:pt idx="161">
                  <c:v>-9.66361711650773</c:v>
                </c:pt>
                <c:pt idx="162">
                  <c:v>-12.4588097595961</c:v>
                </c:pt>
                <c:pt idx="163">
                  <c:v>-12.0953417402909</c:v>
                </c:pt>
                <c:pt idx="164">
                  <c:v>-14.8807834053971</c:v>
                </c:pt>
                <c:pt idx="165">
                  <c:v>-16.586734546258501</c:v>
                </c:pt>
                <c:pt idx="166">
                  <c:v>-18.403298980492401</c:v>
                </c:pt>
                <c:pt idx="167">
                  <c:v>-21.077108117651001</c:v>
                </c:pt>
                <c:pt idx="168">
                  <c:v>-14.6881644031512</c:v>
                </c:pt>
                <c:pt idx="169">
                  <c:v>-10.9716189308437</c:v>
                </c:pt>
                <c:pt idx="170">
                  <c:v>-10.1578700445765</c:v>
                </c:pt>
                <c:pt idx="171">
                  <c:v>-9.0121346354288896</c:v>
                </c:pt>
                <c:pt idx="172">
                  <c:v>-8.8266057942041503</c:v>
                </c:pt>
                <c:pt idx="173">
                  <c:v>-9.3540655116485407</c:v>
                </c:pt>
                <c:pt idx="174">
                  <c:v>-8.6114107771419395</c:v>
                </c:pt>
                <c:pt idx="175">
                  <c:v>-7.9495403823734598</c:v>
                </c:pt>
                <c:pt idx="176">
                  <c:v>-7.9844880044686803</c:v>
                </c:pt>
                <c:pt idx="177">
                  <c:v>-9.7016148255641106</c:v>
                </c:pt>
                <c:pt idx="178">
                  <c:v>-12.6308724671573</c:v>
                </c:pt>
                <c:pt idx="179">
                  <c:v>-16.613145671056699</c:v>
                </c:pt>
                <c:pt idx="180">
                  <c:v>-14.900679538652801</c:v>
                </c:pt>
                <c:pt idx="181">
                  <c:v>-17.9366389206733</c:v>
                </c:pt>
                <c:pt idx="182">
                  <c:v>-15.5869162372666</c:v>
                </c:pt>
                <c:pt idx="183">
                  <c:v>-13.9622801811673</c:v>
                </c:pt>
                <c:pt idx="184">
                  <c:v>-12.809106769014001</c:v>
                </c:pt>
                <c:pt idx="185">
                  <c:v>-12.9678003239083</c:v>
                </c:pt>
                <c:pt idx="186">
                  <c:v>-6.4306394151676001</c:v>
                </c:pt>
                <c:pt idx="187">
                  <c:v>-7.1161247406975798</c:v>
                </c:pt>
                <c:pt idx="188">
                  <c:v>-11.838575912700501</c:v>
                </c:pt>
                <c:pt idx="189">
                  <c:v>-14.0915493110935</c:v>
                </c:pt>
                <c:pt idx="190">
                  <c:v>-13.636929326053099</c:v>
                </c:pt>
                <c:pt idx="191">
                  <c:v>-8.7832896785603793</c:v>
                </c:pt>
                <c:pt idx="192">
                  <c:v>-14.1120002139994</c:v>
                </c:pt>
                <c:pt idx="193">
                  <c:v>-18.126509711937601</c:v>
                </c:pt>
                <c:pt idx="194">
                  <c:v>-16.519595105266699</c:v>
                </c:pt>
                <c:pt idx="195">
                  <c:v>-19.047934407156301</c:v>
                </c:pt>
                <c:pt idx="196">
                  <c:v>-24.704127447883799</c:v>
                </c:pt>
                <c:pt idx="197">
                  <c:v>-26.854302842892999</c:v>
                </c:pt>
                <c:pt idx="198">
                  <c:v>-29.214751656390501</c:v>
                </c:pt>
                <c:pt idx="199">
                  <c:v>-30.984696697927902</c:v>
                </c:pt>
                <c:pt idx="200">
                  <c:v>-30.529725684500001</c:v>
                </c:pt>
                <c:pt idx="201">
                  <c:v>-32.984852449654198</c:v>
                </c:pt>
                <c:pt idx="202">
                  <c:v>-34.786606255701599</c:v>
                </c:pt>
                <c:pt idx="203">
                  <c:v>-27.569096012536399</c:v>
                </c:pt>
                <c:pt idx="204">
                  <c:v>-24.2159240475569</c:v>
                </c:pt>
                <c:pt idx="205">
                  <c:v>-10.259008623809001</c:v>
                </c:pt>
                <c:pt idx="206">
                  <c:v>12.1770286831287</c:v>
                </c:pt>
                <c:pt idx="207">
                  <c:v>22.3204885414644</c:v>
                </c:pt>
                <c:pt idx="208">
                  <c:v>17.1608647651064</c:v>
                </c:pt>
                <c:pt idx="209">
                  <c:v>25.335990671781701</c:v>
                </c:pt>
                <c:pt idx="210">
                  <c:v>26.7226439887624</c:v>
                </c:pt>
                <c:pt idx="211">
                  <c:v>22.784398461322098</c:v>
                </c:pt>
                <c:pt idx="212">
                  <c:v>24.802564479344799</c:v>
                </c:pt>
                <c:pt idx="213">
                  <c:v>28.305986754602301</c:v>
                </c:pt>
                <c:pt idx="214">
                  <c:v>30.233614281584401</c:v>
                </c:pt>
                <c:pt idx="215">
                  <c:v>25.878511389314799</c:v>
                </c:pt>
                <c:pt idx="216">
                  <c:v>33.939481164678398</c:v>
                </c:pt>
                <c:pt idx="217">
                  <c:v>24.471438906020801</c:v>
                </c:pt>
                <c:pt idx="218">
                  <c:v>20.8133784843867</c:v>
                </c:pt>
                <c:pt idx="219">
                  <c:v>20.4515843594444</c:v>
                </c:pt>
                <c:pt idx="220">
                  <c:v>25.771956190462301</c:v>
                </c:pt>
                <c:pt idx="221">
                  <c:v>26.096023616403201</c:v>
                </c:pt>
                <c:pt idx="222">
                  <c:v>19.2720290709191</c:v>
                </c:pt>
                <c:pt idx="223">
                  <c:v>14.740601596954599</c:v>
                </c:pt>
                <c:pt idx="224">
                  <c:v>-20.723304219652402</c:v>
                </c:pt>
                <c:pt idx="225">
                  <c:v>-15.448912686956399</c:v>
                </c:pt>
                <c:pt idx="226">
                  <c:v>-18.662065858549099</c:v>
                </c:pt>
                <c:pt idx="227">
                  <c:v>-13.762503088098899</c:v>
                </c:pt>
                <c:pt idx="228">
                  <c:v>-13.955989847923499</c:v>
                </c:pt>
                <c:pt idx="229">
                  <c:v>-15.1036378046827</c:v>
                </c:pt>
                <c:pt idx="230">
                  <c:v>-16.924362552960201</c:v>
                </c:pt>
                <c:pt idx="231">
                  <c:v>-20.176625675809898</c:v>
                </c:pt>
                <c:pt idx="232">
                  <c:v>-19.617566840242201</c:v>
                </c:pt>
                <c:pt idx="233">
                  <c:v>-17.5821854880292</c:v>
                </c:pt>
                <c:pt idx="234">
                  <c:v>-15.6779920893641</c:v>
                </c:pt>
                <c:pt idx="235">
                  <c:v>-15.1641074430398</c:v>
                </c:pt>
                <c:pt idx="236">
                  <c:v>-16.814964933281999</c:v>
                </c:pt>
                <c:pt idx="237">
                  <c:v>-12.2653672753599</c:v>
                </c:pt>
                <c:pt idx="238">
                  <c:v>-9.8757061266889998</c:v>
                </c:pt>
                <c:pt idx="239">
                  <c:v>-6.3299779317295997</c:v>
                </c:pt>
                <c:pt idx="240">
                  <c:v>-5.2175256715419396</c:v>
                </c:pt>
                <c:pt idx="241">
                  <c:v>-4.0045362828660398</c:v>
                </c:pt>
                <c:pt idx="242">
                  <c:v>-4.44330073752581</c:v>
                </c:pt>
                <c:pt idx="243">
                  <c:v>-9.1812859075425397</c:v>
                </c:pt>
                <c:pt idx="244">
                  <c:v>-7.3026031263875</c:v>
                </c:pt>
                <c:pt idx="245">
                  <c:v>-4.8476614390083599</c:v>
                </c:pt>
                <c:pt idx="246">
                  <c:v>-7.2966620449607298</c:v>
                </c:pt>
                <c:pt idx="247">
                  <c:v>-5.5347293272835998</c:v>
                </c:pt>
                <c:pt idx="248">
                  <c:v>-7.38088297660655</c:v>
                </c:pt>
                <c:pt idx="249">
                  <c:v>-7.11057233041904</c:v>
                </c:pt>
                <c:pt idx="250">
                  <c:v>-0.58179728320551705</c:v>
                </c:pt>
                <c:pt idx="251">
                  <c:v>4.8096614250654603</c:v>
                </c:pt>
                <c:pt idx="252">
                  <c:v>2.85551952555958</c:v>
                </c:pt>
                <c:pt idx="253">
                  <c:v>-0.22083383494692299</c:v>
                </c:pt>
                <c:pt idx="254">
                  <c:v>-4.3997320937717204</c:v>
                </c:pt>
                <c:pt idx="255">
                  <c:v>-2.7630085293590199</c:v>
                </c:pt>
                <c:pt idx="256">
                  <c:v>-1.82020498449544</c:v>
                </c:pt>
                <c:pt idx="257">
                  <c:v>0.19461781225508701</c:v>
                </c:pt>
                <c:pt idx="258">
                  <c:v>1.7275889662816999</c:v>
                </c:pt>
                <c:pt idx="259">
                  <c:v>-0.46628029365837897</c:v>
                </c:pt>
                <c:pt idx="260">
                  <c:v>1.0823852495044901</c:v>
                </c:pt>
                <c:pt idx="261">
                  <c:v>7.5800604463270904</c:v>
                </c:pt>
                <c:pt idx="262">
                  <c:v>7.5284921533205997</c:v>
                </c:pt>
                <c:pt idx="263">
                  <c:v>-1.0714699670255701</c:v>
                </c:pt>
                <c:pt idx="264">
                  <c:v>-2.5779893534821801</c:v>
                </c:pt>
                <c:pt idx="265">
                  <c:v>3.01237218708915</c:v>
                </c:pt>
                <c:pt idx="266">
                  <c:v>0.63452558279512605</c:v>
                </c:pt>
                <c:pt idx="267">
                  <c:v>0.19319150698809001</c:v>
                </c:pt>
                <c:pt idx="268">
                  <c:v>-0.70313385010834994</c:v>
                </c:pt>
                <c:pt idx="269">
                  <c:v>1.1184647528663001</c:v>
                </c:pt>
                <c:pt idx="270">
                  <c:v>0.23181288215147999</c:v>
                </c:pt>
                <c:pt idx="271">
                  <c:v>-1.6265579603887499</c:v>
                </c:pt>
                <c:pt idx="272">
                  <c:v>-8.0982577283168808</c:v>
                </c:pt>
                <c:pt idx="273">
                  <c:v>-2.1735030339743902</c:v>
                </c:pt>
                <c:pt idx="274">
                  <c:v>2.0963311328683698</c:v>
                </c:pt>
                <c:pt idx="275">
                  <c:v>1.00693230820547</c:v>
                </c:pt>
                <c:pt idx="276">
                  <c:v>4.3756665777449104</c:v>
                </c:pt>
                <c:pt idx="277">
                  <c:v>5.92765421408102</c:v>
                </c:pt>
                <c:pt idx="278">
                  <c:v>2.0546851164994901</c:v>
                </c:pt>
                <c:pt idx="279">
                  <c:v>-3.3957456843320899</c:v>
                </c:pt>
                <c:pt idx="280">
                  <c:v>-3.7597772471262298</c:v>
                </c:pt>
                <c:pt idx="281">
                  <c:v>1.5350050748450299</c:v>
                </c:pt>
                <c:pt idx="282">
                  <c:v>2.80347906722898</c:v>
                </c:pt>
                <c:pt idx="283">
                  <c:v>0.90666404161576797</c:v>
                </c:pt>
                <c:pt idx="284">
                  <c:v>-5.2542074057690602</c:v>
                </c:pt>
                <c:pt idx="285">
                  <c:v>-7.55110444184887</c:v>
                </c:pt>
                <c:pt idx="286">
                  <c:v>-6.2112172710921802</c:v>
                </c:pt>
                <c:pt idx="287">
                  <c:v>11.1462960994869</c:v>
                </c:pt>
                <c:pt idx="288">
                  <c:v>10.635020591554101</c:v>
                </c:pt>
                <c:pt idx="289">
                  <c:v>12.050396426079001</c:v>
                </c:pt>
                <c:pt idx="290">
                  <c:v>5.1439934755942804</c:v>
                </c:pt>
                <c:pt idx="291">
                  <c:v>9.2175054180510791</c:v>
                </c:pt>
                <c:pt idx="292">
                  <c:v>12.675649892146099</c:v>
                </c:pt>
                <c:pt idx="293">
                  <c:v>34.555709255720402</c:v>
                </c:pt>
                <c:pt idx="294">
                  <c:v>35.623480048021001</c:v>
                </c:pt>
                <c:pt idx="295">
                  <c:v>24.165461561272402</c:v>
                </c:pt>
                <c:pt idx="296">
                  <c:v>17.240416432057302</c:v>
                </c:pt>
                <c:pt idx="297">
                  <c:v>9.0587004919683807</c:v>
                </c:pt>
                <c:pt idx="298">
                  <c:v>1.86812586475009</c:v>
                </c:pt>
                <c:pt idx="299">
                  <c:v>-3.4917017886703601</c:v>
                </c:pt>
                <c:pt idx="300">
                  <c:v>1.7142717225130799</c:v>
                </c:pt>
                <c:pt idx="301">
                  <c:v>11.0050308819739</c:v>
                </c:pt>
                <c:pt idx="302">
                  <c:v>14.2237370601874</c:v>
                </c:pt>
                <c:pt idx="303">
                  <c:v>1.6370498085473799</c:v>
                </c:pt>
                <c:pt idx="304">
                  <c:v>-4.6900295429418897</c:v>
                </c:pt>
                <c:pt idx="305">
                  <c:v>2.9374801604479699</c:v>
                </c:pt>
                <c:pt idx="306">
                  <c:v>7.0760473668910997</c:v>
                </c:pt>
              </c:numCache>
            </c:numRef>
          </c:val>
          <c:smooth val="1"/>
          <c:extLst>
            <c:ext xmlns:c16="http://schemas.microsoft.com/office/drawing/2014/chart" uri="{C3380CC4-5D6E-409C-BE32-E72D297353CC}">
              <c16:uniqueId val="{00000000-3F8A-4136-A760-6A9BAD801A11}"/>
            </c:ext>
          </c:extLst>
        </c:ser>
        <c:ser>
          <c:idx val="1"/>
          <c:order val="1"/>
          <c:tx>
            <c:strRef>
              <c:f>Sheet1!$C$1</c:f>
              <c:strCache>
                <c:ptCount val="1"/>
                <c:pt idx="0">
                  <c:v>ADR % chg</c:v>
                </c:pt>
              </c:strCache>
            </c:strRef>
          </c:tx>
          <c:spPr>
            <a:ln w="50800" cap="rnd">
              <a:solidFill>
                <a:schemeClr val="accent2"/>
              </a:solidFill>
              <a:round/>
            </a:ln>
            <a:effectLst/>
          </c:spPr>
          <c:marker>
            <c:symbol val="none"/>
          </c:marker>
          <c:cat>
            <c:numRef>
              <c:f>Sheet1!$A$2:$A$308</c:f>
              <c:numCache>
                <c:formatCode>m/d/yyyy</c:formatCode>
                <c:ptCount val="307"/>
                <c:pt idx="0">
                  <c:v>45292</c:v>
                </c:pt>
                <c:pt idx="1">
                  <c:v>45293</c:v>
                </c:pt>
                <c:pt idx="2">
                  <c:v>45294</c:v>
                </c:pt>
                <c:pt idx="3">
                  <c:v>45295</c:v>
                </c:pt>
                <c:pt idx="4">
                  <c:v>45296</c:v>
                </c:pt>
                <c:pt idx="5">
                  <c:v>45297</c:v>
                </c:pt>
                <c:pt idx="6">
                  <c:v>45298</c:v>
                </c:pt>
                <c:pt idx="7">
                  <c:v>45299</c:v>
                </c:pt>
                <c:pt idx="8">
                  <c:v>45300</c:v>
                </c:pt>
                <c:pt idx="9">
                  <c:v>45301</c:v>
                </c:pt>
                <c:pt idx="10">
                  <c:v>45302</c:v>
                </c:pt>
                <c:pt idx="11">
                  <c:v>45303</c:v>
                </c:pt>
                <c:pt idx="12">
                  <c:v>45304</c:v>
                </c:pt>
                <c:pt idx="13">
                  <c:v>45305</c:v>
                </c:pt>
                <c:pt idx="14">
                  <c:v>45306</c:v>
                </c:pt>
                <c:pt idx="15">
                  <c:v>45307</c:v>
                </c:pt>
                <c:pt idx="16">
                  <c:v>45308</c:v>
                </c:pt>
                <c:pt idx="17">
                  <c:v>45309</c:v>
                </c:pt>
                <c:pt idx="18">
                  <c:v>45310</c:v>
                </c:pt>
                <c:pt idx="19">
                  <c:v>45311</c:v>
                </c:pt>
                <c:pt idx="20">
                  <c:v>45312</c:v>
                </c:pt>
                <c:pt idx="21">
                  <c:v>45313</c:v>
                </c:pt>
                <c:pt idx="22">
                  <c:v>45314</c:v>
                </c:pt>
                <c:pt idx="23">
                  <c:v>45315</c:v>
                </c:pt>
                <c:pt idx="24">
                  <c:v>45316</c:v>
                </c:pt>
                <c:pt idx="25">
                  <c:v>45317</c:v>
                </c:pt>
                <c:pt idx="26">
                  <c:v>45318</c:v>
                </c:pt>
                <c:pt idx="27">
                  <c:v>45319</c:v>
                </c:pt>
                <c:pt idx="28">
                  <c:v>45320</c:v>
                </c:pt>
                <c:pt idx="29">
                  <c:v>45321</c:v>
                </c:pt>
                <c:pt idx="30">
                  <c:v>45322</c:v>
                </c:pt>
                <c:pt idx="31">
                  <c:v>45323</c:v>
                </c:pt>
                <c:pt idx="32">
                  <c:v>45324</c:v>
                </c:pt>
                <c:pt idx="33">
                  <c:v>45325</c:v>
                </c:pt>
                <c:pt idx="34">
                  <c:v>45326</c:v>
                </c:pt>
                <c:pt idx="35">
                  <c:v>45327</c:v>
                </c:pt>
                <c:pt idx="36">
                  <c:v>45328</c:v>
                </c:pt>
                <c:pt idx="37">
                  <c:v>45329</c:v>
                </c:pt>
                <c:pt idx="38">
                  <c:v>45330</c:v>
                </c:pt>
                <c:pt idx="39">
                  <c:v>45331</c:v>
                </c:pt>
                <c:pt idx="40">
                  <c:v>45332</c:v>
                </c:pt>
                <c:pt idx="41">
                  <c:v>45333</c:v>
                </c:pt>
                <c:pt idx="42">
                  <c:v>45334</c:v>
                </c:pt>
                <c:pt idx="43">
                  <c:v>45335</c:v>
                </c:pt>
                <c:pt idx="44">
                  <c:v>45336</c:v>
                </c:pt>
                <c:pt idx="45">
                  <c:v>45337</c:v>
                </c:pt>
                <c:pt idx="46">
                  <c:v>45338</c:v>
                </c:pt>
                <c:pt idx="47">
                  <c:v>45339</c:v>
                </c:pt>
                <c:pt idx="48">
                  <c:v>45340</c:v>
                </c:pt>
                <c:pt idx="49">
                  <c:v>45341</c:v>
                </c:pt>
                <c:pt idx="50">
                  <c:v>45342</c:v>
                </c:pt>
                <c:pt idx="51">
                  <c:v>45343</c:v>
                </c:pt>
                <c:pt idx="52">
                  <c:v>45344</c:v>
                </c:pt>
                <c:pt idx="53">
                  <c:v>45345</c:v>
                </c:pt>
                <c:pt idx="54">
                  <c:v>45346</c:v>
                </c:pt>
                <c:pt idx="55">
                  <c:v>45347</c:v>
                </c:pt>
                <c:pt idx="56">
                  <c:v>45348</c:v>
                </c:pt>
                <c:pt idx="57">
                  <c:v>45349</c:v>
                </c:pt>
                <c:pt idx="58">
                  <c:v>45350</c:v>
                </c:pt>
                <c:pt idx="59">
                  <c:v>45351</c:v>
                </c:pt>
                <c:pt idx="60">
                  <c:v>45352</c:v>
                </c:pt>
                <c:pt idx="61">
                  <c:v>45353</c:v>
                </c:pt>
                <c:pt idx="62">
                  <c:v>45354</c:v>
                </c:pt>
                <c:pt idx="63">
                  <c:v>45355</c:v>
                </c:pt>
                <c:pt idx="64">
                  <c:v>45356</c:v>
                </c:pt>
                <c:pt idx="65">
                  <c:v>45357</c:v>
                </c:pt>
                <c:pt idx="66">
                  <c:v>45358</c:v>
                </c:pt>
                <c:pt idx="67">
                  <c:v>45359</c:v>
                </c:pt>
                <c:pt idx="68">
                  <c:v>45360</c:v>
                </c:pt>
                <c:pt idx="69">
                  <c:v>45361</c:v>
                </c:pt>
                <c:pt idx="70">
                  <c:v>45362</c:v>
                </c:pt>
                <c:pt idx="71">
                  <c:v>45363</c:v>
                </c:pt>
                <c:pt idx="72">
                  <c:v>45364</c:v>
                </c:pt>
                <c:pt idx="73">
                  <c:v>45365</c:v>
                </c:pt>
                <c:pt idx="74">
                  <c:v>45366</c:v>
                </c:pt>
                <c:pt idx="75">
                  <c:v>45367</c:v>
                </c:pt>
                <c:pt idx="76">
                  <c:v>45368</c:v>
                </c:pt>
                <c:pt idx="77">
                  <c:v>45369</c:v>
                </c:pt>
                <c:pt idx="78">
                  <c:v>45370</c:v>
                </c:pt>
                <c:pt idx="79">
                  <c:v>45371</c:v>
                </c:pt>
                <c:pt idx="80">
                  <c:v>45372</c:v>
                </c:pt>
                <c:pt idx="81">
                  <c:v>45373</c:v>
                </c:pt>
                <c:pt idx="82">
                  <c:v>45374</c:v>
                </c:pt>
                <c:pt idx="83">
                  <c:v>45375</c:v>
                </c:pt>
                <c:pt idx="84">
                  <c:v>45376</c:v>
                </c:pt>
                <c:pt idx="85">
                  <c:v>45377</c:v>
                </c:pt>
                <c:pt idx="86">
                  <c:v>45378</c:v>
                </c:pt>
                <c:pt idx="87">
                  <c:v>45379</c:v>
                </c:pt>
                <c:pt idx="88">
                  <c:v>45380</c:v>
                </c:pt>
                <c:pt idx="89">
                  <c:v>45381</c:v>
                </c:pt>
                <c:pt idx="90">
                  <c:v>45382</c:v>
                </c:pt>
                <c:pt idx="91">
                  <c:v>45383</c:v>
                </c:pt>
                <c:pt idx="92">
                  <c:v>45384</c:v>
                </c:pt>
                <c:pt idx="93">
                  <c:v>45385</c:v>
                </c:pt>
                <c:pt idx="94">
                  <c:v>45386</c:v>
                </c:pt>
                <c:pt idx="95">
                  <c:v>45387</c:v>
                </c:pt>
                <c:pt idx="96">
                  <c:v>45388</c:v>
                </c:pt>
                <c:pt idx="97">
                  <c:v>45389</c:v>
                </c:pt>
                <c:pt idx="98">
                  <c:v>45390</c:v>
                </c:pt>
                <c:pt idx="99">
                  <c:v>45391</c:v>
                </c:pt>
                <c:pt idx="100">
                  <c:v>45392</c:v>
                </c:pt>
                <c:pt idx="101">
                  <c:v>45393</c:v>
                </c:pt>
                <c:pt idx="102">
                  <c:v>45394</c:v>
                </c:pt>
                <c:pt idx="103">
                  <c:v>45395</c:v>
                </c:pt>
                <c:pt idx="104">
                  <c:v>45396</c:v>
                </c:pt>
                <c:pt idx="105">
                  <c:v>45397</c:v>
                </c:pt>
                <c:pt idx="106">
                  <c:v>45398</c:v>
                </c:pt>
                <c:pt idx="107">
                  <c:v>45399</c:v>
                </c:pt>
                <c:pt idx="108">
                  <c:v>45400</c:v>
                </c:pt>
                <c:pt idx="109">
                  <c:v>45401</c:v>
                </c:pt>
                <c:pt idx="110">
                  <c:v>45402</c:v>
                </c:pt>
                <c:pt idx="111">
                  <c:v>45403</c:v>
                </c:pt>
                <c:pt idx="112">
                  <c:v>45404</c:v>
                </c:pt>
                <c:pt idx="113">
                  <c:v>45405</c:v>
                </c:pt>
                <c:pt idx="114">
                  <c:v>45406</c:v>
                </c:pt>
                <c:pt idx="115">
                  <c:v>45407</c:v>
                </c:pt>
                <c:pt idx="116">
                  <c:v>45408</c:v>
                </c:pt>
                <c:pt idx="117">
                  <c:v>45409</c:v>
                </c:pt>
                <c:pt idx="118">
                  <c:v>45410</c:v>
                </c:pt>
                <c:pt idx="119">
                  <c:v>45411</c:v>
                </c:pt>
                <c:pt idx="120">
                  <c:v>45412</c:v>
                </c:pt>
                <c:pt idx="121">
                  <c:v>45413</c:v>
                </c:pt>
                <c:pt idx="122">
                  <c:v>45414</c:v>
                </c:pt>
                <c:pt idx="123">
                  <c:v>45415</c:v>
                </c:pt>
                <c:pt idx="124">
                  <c:v>45416</c:v>
                </c:pt>
                <c:pt idx="125">
                  <c:v>45417</c:v>
                </c:pt>
                <c:pt idx="126">
                  <c:v>45418</c:v>
                </c:pt>
                <c:pt idx="127">
                  <c:v>45419</c:v>
                </c:pt>
                <c:pt idx="128">
                  <c:v>45420</c:v>
                </c:pt>
                <c:pt idx="129">
                  <c:v>45421</c:v>
                </c:pt>
                <c:pt idx="130">
                  <c:v>45422</c:v>
                </c:pt>
                <c:pt idx="131">
                  <c:v>45423</c:v>
                </c:pt>
                <c:pt idx="132">
                  <c:v>45424</c:v>
                </c:pt>
                <c:pt idx="133">
                  <c:v>45425</c:v>
                </c:pt>
                <c:pt idx="134">
                  <c:v>45426</c:v>
                </c:pt>
                <c:pt idx="135">
                  <c:v>45427</c:v>
                </c:pt>
                <c:pt idx="136">
                  <c:v>45428</c:v>
                </c:pt>
                <c:pt idx="137">
                  <c:v>45429</c:v>
                </c:pt>
                <c:pt idx="138">
                  <c:v>45430</c:v>
                </c:pt>
                <c:pt idx="139">
                  <c:v>45431</c:v>
                </c:pt>
                <c:pt idx="140">
                  <c:v>45432</c:v>
                </c:pt>
                <c:pt idx="141">
                  <c:v>45433</c:v>
                </c:pt>
                <c:pt idx="142">
                  <c:v>45434</c:v>
                </c:pt>
                <c:pt idx="143">
                  <c:v>45435</c:v>
                </c:pt>
                <c:pt idx="144">
                  <c:v>45436</c:v>
                </c:pt>
                <c:pt idx="145">
                  <c:v>45437</c:v>
                </c:pt>
                <c:pt idx="146">
                  <c:v>45438</c:v>
                </c:pt>
                <c:pt idx="147">
                  <c:v>45439</c:v>
                </c:pt>
                <c:pt idx="148">
                  <c:v>45440</c:v>
                </c:pt>
                <c:pt idx="149">
                  <c:v>45441</c:v>
                </c:pt>
                <c:pt idx="150">
                  <c:v>45442</c:v>
                </c:pt>
                <c:pt idx="151">
                  <c:v>45443</c:v>
                </c:pt>
                <c:pt idx="152">
                  <c:v>45444</c:v>
                </c:pt>
                <c:pt idx="153">
                  <c:v>45445</c:v>
                </c:pt>
                <c:pt idx="154">
                  <c:v>45446</c:v>
                </c:pt>
                <c:pt idx="155">
                  <c:v>45447</c:v>
                </c:pt>
                <c:pt idx="156">
                  <c:v>45448</c:v>
                </c:pt>
                <c:pt idx="157">
                  <c:v>45449</c:v>
                </c:pt>
                <c:pt idx="158">
                  <c:v>45450</c:v>
                </c:pt>
                <c:pt idx="159">
                  <c:v>45451</c:v>
                </c:pt>
                <c:pt idx="160">
                  <c:v>45452</c:v>
                </c:pt>
                <c:pt idx="161">
                  <c:v>45453</c:v>
                </c:pt>
                <c:pt idx="162">
                  <c:v>45454</c:v>
                </c:pt>
                <c:pt idx="163">
                  <c:v>45455</c:v>
                </c:pt>
                <c:pt idx="164">
                  <c:v>45456</c:v>
                </c:pt>
                <c:pt idx="165">
                  <c:v>45457</c:v>
                </c:pt>
                <c:pt idx="166">
                  <c:v>45458</c:v>
                </c:pt>
                <c:pt idx="167">
                  <c:v>45459</c:v>
                </c:pt>
                <c:pt idx="168">
                  <c:v>45460</c:v>
                </c:pt>
                <c:pt idx="169">
                  <c:v>45461</c:v>
                </c:pt>
                <c:pt idx="170">
                  <c:v>45462</c:v>
                </c:pt>
                <c:pt idx="171">
                  <c:v>45463</c:v>
                </c:pt>
                <c:pt idx="172">
                  <c:v>45464</c:v>
                </c:pt>
                <c:pt idx="173">
                  <c:v>45465</c:v>
                </c:pt>
                <c:pt idx="174">
                  <c:v>45466</c:v>
                </c:pt>
                <c:pt idx="175">
                  <c:v>45467</c:v>
                </c:pt>
                <c:pt idx="176">
                  <c:v>45468</c:v>
                </c:pt>
                <c:pt idx="177">
                  <c:v>45469</c:v>
                </c:pt>
                <c:pt idx="178">
                  <c:v>45470</c:v>
                </c:pt>
                <c:pt idx="179">
                  <c:v>45471</c:v>
                </c:pt>
                <c:pt idx="180">
                  <c:v>45472</c:v>
                </c:pt>
                <c:pt idx="181">
                  <c:v>45473</c:v>
                </c:pt>
                <c:pt idx="182">
                  <c:v>45474</c:v>
                </c:pt>
                <c:pt idx="183">
                  <c:v>45475</c:v>
                </c:pt>
                <c:pt idx="184">
                  <c:v>45476</c:v>
                </c:pt>
                <c:pt idx="185">
                  <c:v>45477</c:v>
                </c:pt>
                <c:pt idx="186">
                  <c:v>45478</c:v>
                </c:pt>
                <c:pt idx="187">
                  <c:v>45479</c:v>
                </c:pt>
                <c:pt idx="188">
                  <c:v>45480</c:v>
                </c:pt>
                <c:pt idx="189">
                  <c:v>45481</c:v>
                </c:pt>
                <c:pt idx="190">
                  <c:v>45482</c:v>
                </c:pt>
                <c:pt idx="191">
                  <c:v>45483</c:v>
                </c:pt>
                <c:pt idx="192">
                  <c:v>45484</c:v>
                </c:pt>
                <c:pt idx="193">
                  <c:v>45485</c:v>
                </c:pt>
                <c:pt idx="194">
                  <c:v>45486</c:v>
                </c:pt>
                <c:pt idx="195">
                  <c:v>45487</c:v>
                </c:pt>
                <c:pt idx="196">
                  <c:v>45488</c:v>
                </c:pt>
                <c:pt idx="197">
                  <c:v>45489</c:v>
                </c:pt>
                <c:pt idx="198">
                  <c:v>45490</c:v>
                </c:pt>
                <c:pt idx="199">
                  <c:v>45491</c:v>
                </c:pt>
                <c:pt idx="200">
                  <c:v>45492</c:v>
                </c:pt>
                <c:pt idx="201">
                  <c:v>45493</c:v>
                </c:pt>
                <c:pt idx="202">
                  <c:v>45494</c:v>
                </c:pt>
                <c:pt idx="203">
                  <c:v>45495</c:v>
                </c:pt>
                <c:pt idx="204">
                  <c:v>45496</c:v>
                </c:pt>
                <c:pt idx="205">
                  <c:v>45497</c:v>
                </c:pt>
                <c:pt idx="206">
                  <c:v>45498</c:v>
                </c:pt>
                <c:pt idx="207">
                  <c:v>45499</c:v>
                </c:pt>
                <c:pt idx="208">
                  <c:v>45500</c:v>
                </c:pt>
                <c:pt idx="209">
                  <c:v>45501</c:v>
                </c:pt>
                <c:pt idx="210">
                  <c:v>45502</c:v>
                </c:pt>
                <c:pt idx="211">
                  <c:v>45503</c:v>
                </c:pt>
                <c:pt idx="212">
                  <c:v>45504</c:v>
                </c:pt>
                <c:pt idx="213">
                  <c:v>45505</c:v>
                </c:pt>
                <c:pt idx="214">
                  <c:v>45506</c:v>
                </c:pt>
                <c:pt idx="215">
                  <c:v>45507</c:v>
                </c:pt>
                <c:pt idx="216">
                  <c:v>45508</c:v>
                </c:pt>
                <c:pt idx="217">
                  <c:v>45509</c:v>
                </c:pt>
                <c:pt idx="218">
                  <c:v>45510</c:v>
                </c:pt>
                <c:pt idx="219">
                  <c:v>45511</c:v>
                </c:pt>
                <c:pt idx="220">
                  <c:v>45512</c:v>
                </c:pt>
                <c:pt idx="221">
                  <c:v>45513</c:v>
                </c:pt>
                <c:pt idx="222">
                  <c:v>45514</c:v>
                </c:pt>
                <c:pt idx="223">
                  <c:v>45515</c:v>
                </c:pt>
                <c:pt idx="224">
                  <c:v>45516</c:v>
                </c:pt>
                <c:pt idx="225">
                  <c:v>45517</c:v>
                </c:pt>
                <c:pt idx="226">
                  <c:v>45518</c:v>
                </c:pt>
                <c:pt idx="227">
                  <c:v>45519</c:v>
                </c:pt>
                <c:pt idx="228">
                  <c:v>45520</c:v>
                </c:pt>
                <c:pt idx="229">
                  <c:v>45521</c:v>
                </c:pt>
                <c:pt idx="230">
                  <c:v>45522</c:v>
                </c:pt>
                <c:pt idx="231">
                  <c:v>45523</c:v>
                </c:pt>
                <c:pt idx="232">
                  <c:v>45524</c:v>
                </c:pt>
                <c:pt idx="233">
                  <c:v>45525</c:v>
                </c:pt>
                <c:pt idx="234">
                  <c:v>45526</c:v>
                </c:pt>
                <c:pt idx="235">
                  <c:v>45527</c:v>
                </c:pt>
                <c:pt idx="236">
                  <c:v>45528</c:v>
                </c:pt>
                <c:pt idx="237">
                  <c:v>45529</c:v>
                </c:pt>
                <c:pt idx="238">
                  <c:v>45530</c:v>
                </c:pt>
                <c:pt idx="239">
                  <c:v>45531</c:v>
                </c:pt>
                <c:pt idx="240">
                  <c:v>45532</c:v>
                </c:pt>
                <c:pt idx="241">
                  <c:v>45533</c:v>
                </c:pt>
                <c:pt idx="242">
                  <c:v>45534</c:v>
                </c:pt>
                <c:pt idx="243">
                  <c:v>45535</c:v>
                </c:pt>
                <c:pt idx="244">
                  <c:v>45536</c:v>
                </c:pt>
                <c:pt idx="245">
                  <c:v>45537</c:v>
                </c:pt>
                <c:pt idx="246">
                  <c:v>45538</c:v>
                </c:pt>
                <c:pt idx="247">
                  <c:v>45539</c:v>
                </c:pt>
                <c:pt idx="248">
                  <c:v>45540</c:v>
                </c:pt>
                <c:pt idx="249">
                  <c:v>45541</c:v>
                </c:pt>
                <c:pt idx="250">
                  <c:v>45542</c:v>
                </c:pt>
                <c:pt idx="251">
                  <c:v>45543</c:v>
                </c:pt>
                <c:pt idx="252">
                  <c:v>45544</c:v>
                </c:pt>
                <c:pt idx="253">
                  <c:v>45545</c:v>
                </c:pt>
                <c:pt idx="254">
                  <c:v>45546</c:v>
                </c:pt>
                <c:pt idx="255">
                  <c:v>45547</c:v>
                </c:pt>
                <c:pt idx="256">
                  <c:v>45548</c:v>
                </c:pt>
                <c:pt idx="257">
                  <c:v>45549</c:v>
                </c:pt>
                <c:pt idx="258">
                  <c:v>45550</c:v>
                </c:pt>
                <c:pt idx="259">
                  <c:v>45551</c:v>
                </c:pt>
                <c:pt idx="260">
                  <c:v>45552</c:v>
                </c:pt>
                <c:pt idx="261">
                  <c:v>45553</c:v>
                </c:pt>
                <c:pt idx="262">
                  <c:v>45554</c:v>
                </c:pt>
                <c:pt idx="263">
                  <c:v>45555</c:v>
                </c:pt>
                <c:pt idx="264">
                  <c:v>45556</c:v>
                </c:pt>
                <c:pt idx="265">
                  <c:v>45557</c:v>
                </c:pt>
                <c:pt idx="266">
                  <c:v>45558</c:v>
                </c:pt>
                <c:pt idx="267">
                  <c:v>45559</c:v>
                </c:pt>
                <c:pt idx="268">
                  <c:v>45560</c:v>
                </c:pt>
                <c:pt idx="269">
                  <c:v>45561</c:v>
                </c:pt>
                <c:pt idx="270">
                  <c:v>45562</c:v>
                </c:pt>
                <c:pt idx="271">
                  <c:v>45563</c:v>
                </c:pt>
                <c:pt idx="272">
                  <c:v>45564</c:v>
                </c:pt>
                <c:pt idx="273">
                  <c:v>45565</c:v>
                </c:pt>
                <c:pt idx="274">
                  <c:v>45566</c:v>
                </c:pt>
                <c:pt idx="275">
                  <c:v>45567</c:v>
                </c:pt>
                <c:pt idx="276">
                  <c:v>45568</c:v>
                </c:pt>
                <c:pt idx="277">
                  <c:v>45569</c:v>
                </c:pt>
                <c:pt idx="278">
                  <c:v>45570</c:v>
                </c:pt>
                <c:pt idx="279">
                  <c:v>45571</c:v>
                </c:pt>
                <c:pt idx="280">
                  <c:v>45572</c:v>
                </c:pt>
                <c:pt idx="281">
                  <c:v>45573</c:v>
                </c:pt>
                <c:pt idx="282">
                  <c:v>45574</c:v>
                </c:pt>
                <c:pt idx="283">
                  <c:v>45575</c:v>
                </c:pt>
                <c:pt idx="284">
                  <c:v>45576</c:v>
                </c:pt>
                <c:pt idx="285">
                  <c:v>45577</c:v>
                </c:pt>
                <c:pt idx="286">
                  <c:v>45578</c:v>
                </c:pt>
                <c:pt idx="287">
                  <c:v>45579</c:v>
                </c:pt>
                <c:pt idx="288">
                  <c:v>45580</c:v>
                </c:pt>
                <c:pt idx="289">
                  <c:v>45581</c:v>
                </c:pt>
                <c:pt idx="290">
                  <c:v>45582</c:v>
                </c:pt>
                <c:pt idx="291">
                  <c:v>45583</c:v>
                </c:pt>
                <c:pt idx="292">
                  <c:v>45584</c:v>
                </c:pt>
                <c:pt idx="293">
                  <c:v>45585</c:v>
                </c:pt>
                <c:pt idx="294">
                  <c:v>45586</c:v>
                </c:pt>
                <c:pt idx="295">
                  <c:v>45587</c:v>
                </c:pt>
                <c:pt idx="296">
                  <c:v>45588</c:v>
                </c:pt>
                <c:pt idx="297">
                  <c:v>45589</c:v>
                </c:pt>
                <c:pt idx="298">
                  <c:v>45590</c:v>
                </c:pt>
                <c:pt idx="299">
                  <c:v>45591</c:v>
                </c:pt>
                <c:pt idx="300">
                  <c:v>45592</c:v>
                </c:pt>
                <c:pt idx="301">
                  <c:v>45593</c:v>
                </c:pt>
                <c:pt idx="302">
                  <c:v>45594</c:v>
                </c:pt>
                <c:pt idx="303">
                  <c:v>45595</c:v>
                </c:pt>
                <c:pt idx="304">
                  <c:v>45596</c:v>
                </c:pt>
                <c:pt idx="305">
                  <c:v>45597</c:v>
                </c:pt>
                <c:pt idx="306">
                  <c:v>45598</c:v>
                </c:pt>
              </c:numCache>
            </c:numRef>
          </c:cat>
          <c:val>
            <c:numRef>
              <c:f>Sheet1!$C$2:$C$308</c:f>
              <c:numCache>
                <c:formatCode>General</c:formatCode>
                <c:ptCount val="307"/>
                <c:pt idx="0">
                  <c:v>16.027296721737599</c:v>
                </c:pt>
                <c:pt idx="1">
                  <c:v>7.6898369350964604</c:v>
                </c:pt>
                <c:pt idx="2">
                  <c:v>11.0150178826668</c:v>
                </c:pt>
                <c:pt idx="3">
                  <c:v>7.2299113327868696</c:v>
                </c:pt>
                <c:pt idx="4">
                  <c:v>9.5450426312416994</c:v>
                </c:pt>
                <c:pt idx="5">
                  <c:v>7.1940666187183497</c:v>
                </c:pt>
                <c:pt idx="6">
                  <c:v>14.899889719109201</c:v>
                </c:pt>
                <c:pt idx="7">
                  <c:v>18.1097653139073</c:v>
                </c:pt>
                <c:pt idx="8">
                  <c:v>11.092967428327</c:v>
                </c:pt>
                <c:pt idx="9">
                  <c:v>8.9391078854008104</c:v>
                </c:pt>
                <c:pt idx="10">
                  <c:v>11.8472857850282</c:v>
                </c:pt>
                <c:pt idx="11">
                  <c:v>2.8888140285831798</c:v>
                </c:pt>
                <c:pt idx="12">
                  <c:v>1.0517590438043001</c:v>
                </c:pt>
                <c:pt idx="13">
                  <c:v>-0.280075130588891</c:v>
                </c:pt>
                <c:pt idx="14">
                  <c:v>-0.24215581859332999</c:v>
                </c:pt>
                <c:pt idx="15">
                  <c:v>-1.41589568421261</c:v>
                </c:pt>
                <c:pt idx="16">
                  <c:v>-7.5844500113644404</c:v>
                </c:pt>
                <c:pt idx="17">
                  <c:v>-9.1731988546525098</c:v>
                </c:pt>
                <c:pt idx="18">
                  <c:v>-3.5387051648502501</c:v>
                </c:pt>
                <c:pt idx="19">
                  <c:v>-0.92538178486103295</c:v>
                </c:pt>
                <c:pt idx="20">
                  <c:v>-0.16220760264204401</c:v>
                </c:pt>
                <c:pt idx="21">
                  <c:v>-8.6076958467863701E-2</c:v>
                </c:pt>
                <c:pt idx="22">
                  <c:v>-2.6956322744781702</c:v>
                </c:pt>
                <c:pt idx="23">
                  <c:v>-8.2139089079352203</c:v>
                </c:pt>
                <c:pt idx="24">
                  <c:v>-8.0658340503635308</c:v>
                </c:pt>
                <c:pt idx="25">
                  <c:v>-5.1032521145632703</c:v>
                </c:pt>
                <c:pt idx="26">
                  <c:v>-4.6869721030664104</c:v>
                </c:pt>
                <c:pt idx="27">
                  <c:v>3.5679867609163902</c:v>
                </c:pt>
                <c:pt idx="28">
                  <c:v>5.8381809226061696</c:v>
                </c:pt>
                <c:pt idx="29">
                  <c:v>3.2016017481485299</c:v>
                </c:pt>
                <c:pt idx="30">
                  <c:v>14.6597608543488</c:v>
                </c:pt>
                <c:pt idx="31">
                  <c:v>15.195104500428799</c:v>
                </c:pt>
                <c:pt idx="32">
                  <c:v>14.1167732700131</c:v>
                </c:pt>
                <c:pt idx="33">
                  <c:v>13.405653194016001</c:v>
                </c:pt>
                <c:pt idx="34">
                  <c:v>7.8552889980621803</c:v>
                </c:pt>
                <c:pt idx="35">
                  <c:v>5.3729062082370396</c:v>
                </c:pt>
                <c:pt idx="36">
                  <c:v>8.1178767151431295</c:v>
                </c:pt>
                <c:pt idx="37">
                  <c:v>8.9901469125103208</c:v>
                </c:pt>
                <c:pt idx="38">
                  <c:v>5.3260990976895304</c:v>
                </c:pt>
                <c:pt idx="39">
                  <c:v>4.9396805443907104</c:v>
                </c:pt>
                <c:pt idx="40">
                  <c:v>1.1275244015607799</c:v>
                </c:pt>
                <c:pt idx="41">
                  <c:v>1.9270431119556899</c:v>
                </c:pt>
                <c:pt idx="42">
                  <c:v>-5.4602667297328296</c:v>
                </c:pt>
                <c:pt idx="43">
                  <c:v>-10.6814454012223</c:v>
                </c:pt>
                <c:pt idx="44">
                  <c:v>-0.96374498746801196</c:v>
                </c:pt>
                <c:pt idx="45">
                  <c:v>-3.5971870827552901</c:v>
                </c:pt>
                <c:pt idx="46">
                  <c:v>-2.8452974349695501</c:v>
                </c:pt>
                <c:pt idx="47">
                  <c:v>-4.81327851823223</c:v>
                </c:pt>
                <c:pt idx="48">
                  <c:v>1.86356821546829</c:v>
                </c:pt>
                <c:pt idx="49">
                  <c:v>6.5315841317756798</c:v>
                </c:pt>
                <c:pt idx="50">
                  <c:v>2.8018666192145898</c:v>
                </c:pt>
                <c:pt idx="51">
                  <c:v>-1.29376829670407E-2</c:v>
                </c:pt>
                <c:pt idx="52">
                  <c:v>4.0113593202717697</c:v>
                </c:pt>
                <c:pt idx="53">
                  <c:v>4.3212458085772001</c:v>
                </c:pt>
                <c:pt idx="54">
                  <c:v>3.91889303925565</c:v>
                </c:pt>
                <c:pt idx="55">
                  <c:v>5.0916456013991596</c:v>
                </c:pt>
                <c:pt idx="56">
                  <c:v>6.1870721105641602</c:v>
                </c:pt>
                <c:pt idx="57">
                  <c:v>5.9754261533258903</c:v>
                </c:pt>
                <c:pt idx="58">
                  <c:v>3.8806163395327902</c:v>
                </c:pt>
                <c:pt idx="59">
                  <c:v>5.1119932364611298</c:v>
                </c:pt>
                <c:pt idx="60">
                  <c:v>2.6867046159941599</c:v>
                </c:pt>
                <c:pt idx="61">
                  <c:v>1.6426797503002599</c:v>
                </c:pt>
                <c:pt idx="62">
                  <c:v>8.8643645183949893</c:v>
                </c:pt>
                <c:pt idx="63">
                  <c:v>9.4676333787630007</c:v>
                </c:pt>
                <c:pt idx="64">
                  <c:v>7.8974050026170204</c:v>
                </c:pt>
                <c:pt idx="65">
                  <c:v>6.3836348920889296</c:v>
                </c:pt>
                <c:pt idx="66">
                  <c:v>1.46058560058249</c:v>
                </c:pt>
                <c:pt idx="67">
                  <c:v>-2.1056763173261199</c:v>
                </c:pt>
                <c:pt idx="68">
                  <c:v>-1.8726208187331701</c:v>
                </c:pt>
                <c:pt idx="69">
                  <c:v>-2.9096863162542199</c:v>
                </c:pt>
                <c:pt idx="70">
                  <c:v>-6.53940884316411</c:v>
                </c:pt>
                <c:pt idx="71">
                  <c:v>-5.04965880778835</c:v>
                </c:pt>
                <c:pt idx="72">
                  <c:v>-6.5624877135912101</c:v>
                </c:pt>
                <c:pt idx="73">
                  <c:v>-4.2841885066831598</c:v>
                </c:pt>
                <c:pt idx="74">
                  <c:v>-7.1238403891490698</c:v>
                </c:pt>
                <c:pt idx="75">
                  <c:v>-8.2581648516335306</c:v>
                </c:pt>
                <c:pt idx="76">
                  <c:v>-8.7443756497075995</c:v>
                </c:pt>
                <c:pt idx="77">
                  <c:v>-3.6960060638243899</c:v>
                </c:pt>
                <c:pt idx="78">
                  <c:v>-3.5147373311943699</c:v>
                </c:pt>
                <c:pt idx="79">
                  <c:v>-2.7611100188003199</c:v>
                </c:pt>
                <c:pt idx="80">
                  <c:v>-5.9059524457605299</c:v>
                </c:pt>
                <c:pt idx="81">
                  <c:v>-2.4148304414680601</c:v>
                </c:pt>
                <c:pt idx="82">
                  <c:v>-2.3332957766233098</c:v>
                </c:pt>
                <c:pt idx="83">
                  <c:v>5.9511980491743097</c:v>
                </c:pt>
                <c:pt idx="84">
                  <c:v>8.7417688176900104</c:v>
                </c:pt>
                <c:pt idx="85">
                  <c:v>12.4754887828498</c:v>
                </c:pt>
                <c:pt idx="86">
                  <c:v>9.8505114994810601</c:v>
                </c:pt>
                <c:pt idx="87">
                  <c:v>6.7487358466124698</c:v>
                </c:pt>
                <c:pt idx="88">
                  <c:v>2.9729276201474102</c:v>
                </c:pt>
                <c:pt idx="89">
                  <c:v>-3.87958746912041</c:v>
                </c:pt>
                <c:pt idx="90">
                  <c:v>-2.4685212958387601</c:v>
                </c:pt>
                <c:pt idx="91">
                  <c:v>-0.55885270126601405</c:v>
                </c:pt>
                <c:pt idx="92">
                  <c:v>-0.67449292282409501</c:v>
                </c:pt>
                <c:pt idx="93">
                  <c:v>-1.57845882802645</c:v>
                </c:pt>
                <c:pt idx="94">
                  <c:v>2.0702974183043699</c:v>
                </c:pt>
                <c:pt idx="95">
                  <c:v>-0.29436219348572801</c:v>
                </c:pt>
                <c:pt idx="96">
                  <c:v>-2.34917653766664</c:v>
                </c:pt>
                <c:pt idx="97">
                  <c:v>-3.6052337176390501</c:v>
                </c:pt>
                <c:pt idx="98">
                  <c:v>-4.4667529318719099</c:v>
                </c:pt>
                <c:pt idx="99">
                  <c:v>1.81943879547057</c:v>
                </c:pt>
                <c:pt idx="100">
                  <c:v>8.3688658529284901</c:v>
                </c:pt>
                <c:pt idx="101">
                  <c:v>7.1872274413404096</c:v>
                </c:pt>
                <c:pt idx="102">
                  <c:v>2.7961912880435902</c:v>
                </c:pt>
                <c:pt idx="103">
                  <c:v>1.08733618924611E-2</c:v>
                </c:pt>
                <c:pt idx="104">
                  <c:v>4.3440745077324099</c:v>
                </c:pt>
                <c:pt idx="105">
                  <c:v>0.73186389330850599</c:v>
                </c:pt>
                <c:pt idx="106">
                  <c:v>1.2072620638370299</c:v>
                </c:pt>
                <c:pt idx="107">
                  <c:v>-2.9790979464848699</c:v>
                </c:pt>
                <c:pt idx="108">
                  <c:v>-5.5785394350314803</c:v>
                </c:pt>
                <c:pt idx="109">
                  <c:v>-6.9387627473868099</c:v>
                </c:pt>
                <c:pt idx="110">
                  <c:v>-5.2569881086833101</c:v>
                </c:pt>
                <c:pt idx="111">
                  <c:v>-6.2947062887232699</c:v>
                </c:pt>
                <c:pt idx="112">
                  <c:v>-4.4546607670387397</c:v>
                </c:pt>
                <c:pt idx="113">
                  <c:v>-3.92105925749813</c:v>
                </c:pt>
                <c:pt idx="114">
                  <c:v>-0.180807571668504</c:v>
                </c:pt>
                <c:pt idx="115">
                  <c:v>-4.7980787162477201</c:v>
                </c:pt>
                <c:pt idx="116">
                  <c:v>-7.1551711632349599</c:v>
                </c:pt>
                <c:pt idx="117">
                  <c:v>-9.3286016689062397</c:v>
                </c:pt>
                <c:pt idx="118">
                  <c:v>-8.7808349910378105</c:v>
                </c:pt>
                <c:pt idx="119">
                  <c:v>-5.5004452883417798</c:v>
                </c:pt>
                <c:pt idx="120">
                  <c:v>0.65640491885961705</c:v>
                </c:pt>
                <c:pt idx="121">
                  <c:v>2.7566027129339798</c:v>
                </c:pt>
                <c:pt idx="122">
                  <c:v>-2.8403332870359899</c:v>
                </c:pt>
                <c:pt idx="123">
                  <c:v>-0.54733555845957804</c:v>
                </c:pt>
                <c:pt idx="124">
                  <c:v>8.6520967141621306</c:v>
                </c:pt>
                <c:pt idx="125">
                  <c:v>18.378506465871599</c:v>
                </c:pt>
                <c:pt idx="126">
                  <c:v>16.724605010192501</c:v>
                </c:pt>
                <c:pt idx="127">
                  <c:v>17.2592666493622</c:v>
                </c:pt>
                <c:pt idx="128">
                  <c:v>7.3206537918151398</c:v>
                </c:pt>
                <c:pt idx="129">
                  <c:v>12.9039458838177</c:v>
                </c:pt>
                <c:pt idx="130">
                  <c:v>19.149997121272602</c:v>
                </c:pt>
                <c:pt idx="131">
                  <c:v>18.1912940863687</c:v>
                </c:pt>
                <c:pt idx="132">
                  <c:v>9.4007008685881601</c:v>
                </c:pt>
                <c:pt idx="133">
                  <c:v>-0.241563267478663</c:v>
                </c:pt>
                <c:pt idx="134">
                  <c:v>-1.6512474515120501</c:v>
                </c:pt>
                <c:pt idx="135">
                  <c:v>-1.3668307683854699</c:v>
                </c:pt>
                <c:pt idx="136">
                  <c:v>-3.3281474670596398</c:v>
                </c:pt>
                <c:pt idx="137">
                  <c:v>-3.2785743608755902</c:v>
                </c:pt>
                <c:pt idx="138">
                  <c:v>-6.9495425183419099</c:v>
                </c:pt>
                <c:pt idx="139">
                  <c:v>-6.1388388706386099</c:v>
                </c:pt>
                <c:pt idx="140">
                  <c:v>-3.0222426910293398</c:v>
                </c:pt>
                <c:pt idx="141">
                  <c:v>-0.49977744240621902</c:v>
                </c:pt>
                <c:pt idx="142">
                  <c:v>2.1577411921800298</c:v>
                </c:pt>
                <c:pt idx="143">
                  <c:v>-0.89645770124152802</c:v>
                </c:pt>
                <c:pt idx="144">
                  <c:v>-5.1745661771286802</c:v>
                </c:pt>
                <c:pt idx="145">
                  <c:v>-5.3071270387220704</c:v>
                </c:pt>
                <c:pt idx="146">
                  <c:v>-2.7100152408635498</c:v>
                </c:pt>
                <c:pt idx="147">
                  <c:v>-2.33429208901893</c:v>
                </c:pt>
                <c:pt idx="148">
                  <c:v>0.41926642966057098</c:v>
                </c:pt>
                <c:pt idx="149">
                  <c:v>0.54250248422292302</c:v>
                </c:pt>
                <c:pt idx="150">
                  <c:v>-2.36300672271443</c:v>
                </c:pt>
                <c:pt idx="151">
                  <c:v>-6.8264193257471399</c:v>
                </c:pt>
                <c:pt idx="152">
                  <c:v>-4.0067439468533399</c:v>
                </c:pt>
                <c:pt idx="153">
                  <c:v>3.6168105763567699</c:v>
                </c:pt>
                <c:pt idx="154">
                  <c:v>1.59965940076335</c:v>
                </c:pt>
                <c:pt idx="155">
                  <c:v>0.36682243450822599</c:v>
                </c:pt>
                <c:pt idx="156">
                  <c:v>1.37474379800937</c:v>
                </c:pt>
                <c:pt idx="157">
                  <c:v>2.6666223602185899</c:v>
                </c:pt>
                <c:pt idx="158">
                  <c:v>1.2969420270197001</c:v>
                </c:pt>
                <c:pt idx="159">
                  <c:v>1.64469010948604</c:v>
                </c:pt>
                <c:pt idx="160">
                  <c:v>1.3529432583764101</c:v>
                </c:pt>
                <c:pt idx="161">
                  <c:v>-5.8645994450818799</c:v>
                </c:pt>
                <c:pt idx="162">
                  <c:v>-14.499868649282799</c:v>
                </c:pt>
                <c:pt idx="163">
                  <c:v>-18.475049545344</c:v>
                </c:pt>
                <c:pt idx="164">
                  <c:v>-18.104838504349701</c:v>
                </c:pt>
                <c:pt idx="165">
                  <c:v>-22.5040243545563</c:v>
                </c:pt>
                <c:pt idx="166">
                  <c:v>-25.5398375031025</c:v>
                </c:pt>
                <c:pt idx="167">
                  <c:v>-25.6811856480222</c:v>
                </c:pt>
                <c:pt idx="168">
                  <c:v>-28.802727717811301</c:v>
                </c:pt>
                <c:pt idx="169">
                  <c:v>-29.866919554851901</c:v>
                </c:pt>
                <c:pt idx="170">
                  <c:v>-29.773453551846099</c:v>
                </c:pt>
                <c:pt idx="171">
                  <c:v>-28.447475586366501</c:v>
                </c:pt>
                <c:pt idx="172">
                  <c:v>-22.820437535732701</c:v>
                </c:pt>
                <c:pt idx="173">
                  <c:v>-20.543334714419199</c:v>
                </c:pt>
                <c:pt idx="174">
                  <c:v>-7.77826814419043</c:v>
                </c:pt>
                <c:pt idx="175">
                  <c:v>-2.99075533301948</c:v>
                </c:pt>
                <c:pt idx="176">
                  <c:v>-2.4974022448790199</c:v>
                </c:pt>
                <c:pt idx="177">
                  <c:v>-8.3755158670008392</c:v>
                </c:pt>
                <c:pt idx="178">
                  <c:v>-13.713646915211299</c:v>
                </c:pt>
                <c:pt idx="179">
                  <c:v>-16.334886300582198</c:v>
                </c:pt>
                <c:pt idx="180">
                  <c:v>-22.880314892929601</c:v>
                </c:pt>
                <c:pt idx="181">
                  <c:v>-28.8208285229198</c:v>
                </c:pt>
                <c:pt idx="182">
                  <c:v>-30.380353255082301</c:v>
                </c:pt>
                <c:pt idx="183">
                  <c:v>-30.511023825532401</c:v>
                </c:pt>
                <c:pt idx="184">
                  <c:v>-28.795923796237499</c:v>
                </c:pt>
                <c:pt idx="185">
                  <c:v>-21.829830793553601</c:v>
                </c:pt>
                <c:pt idx="186">
                  <c:v>-17.2876010102792</c:v>
                </c:pt>
                <c:pt idx="187">
                  <c:v>-15.456411908014999</c:v>
                </c:pt>
                <c:pt idx="188">
                  <c:v>-13.6951297255623</c:v>
                </c:pt>
                <c:pt idx="189">
                  <c:v>-14.3076158018001</c:v>
                </c:pt>
                <c:pt idx="190">
                  <c:v>-16.289105473772501</c:v>
                </c:pt>
                <c:pt idx="191">
                  <c:v>-15.0801818823514</c:v>
                </c:pt>
                <c:pt idx="192">
                  <c:v>-18.569702720198499</c:v>
                </c:pt>
                <c:pt idx="193">
                  <c:v>-19.7389952467834</c:v>
                </c:pt>
                <c:pt idx="194">
                  <c:v>-17.350064488692801</c:v>
                </c:pt>
                <c:pt idx="195">
                  <c:v>-8.3733566126647592</c:v>
                </c:pt>
                <c:pt idx="196">
                  <c:v>-9.18518881513209</c:v>
                </c:pt>
                <c:pt idx="197">
                  <c:v>-11.302043787550501</c:v>
                </c:pt>
                <c:pt idx="198">
                  <c:v>-12.000468165148799</c:v>
                </c:pt>
                <c:pt idx="199">
                  <c:v>-14.8894650258464</c:v>
                </c:pt>
                <c:pt idx="200">
                  <c:v>-11.974655726107599</c:v>
                </c:pt>
                <c:pt idx="201">
                  <c:v>-8.6989785091715106</c:v>
                </c:pt>
                <c:pt idx="202">
                  <c:v>3.8236198462478899</c:v>
                </c:pt>
                <c:pt idx="203">
                  <c:v>25.620803071355301</c:v>
                </c:pt>
                <c:pt idx="204">
                  <c:v>33.411413396596501</c:v>
                </c:pt>
                <c:pt idx="205">
                  <c:v>71.660906071865099</c:v>
                </c:pt>
                <c:pt idx="206">
                  <c:v>128.69922225429801</c:v>
                </c:pt>
                <c:pt idx="207">
                  <c:v>142.71051236140099</c:v>
                </c:pt>
                <c:pt idx="208">
                  <c:v>135.397027695199</c:v>
                </c:pt>
                <c:pt idx="209">
                  <c:v>139.60173455145599</c:v>
                </c:pt>
                <c:pt idx="210">
                  <c:v>140.58980818934899</c:v>
                </c:pt>
                <c:pt idx="211">
                  <c:v>140.05189365738701</c:v>
                </c:pt>
                <c:pt idx="212">
                  <c:v>142.52674016244401</c:v>
                </c:pt>
                <c:pt idx="213">
                  <c:v>139.51174885783999</c:v>
                </c:pt>
                <c:pt idx="214">
                  <c:v>127.90907678346601</c:v>
                </c:pt>
                <c:pt idx="215">
                  <c:v>136.18579627077</c:v>
                </c:pt>
                <c:pt idx="216">
                  <c:v>138.72105681585299</c:v>
                </c:pt>
                <c:pt idx="217">
                  <c:v>137.43433889153599</c:v>
                </c:pt>
                <c:pt idx="218">
                  <c:v>135.559342183757</c:v>
                </c:pt>
                <c:pt idx="219">
                  <c:v>129.77075572284801</c:v>
                </c:pt>
                <c:pt idx="220">
                  <c:v>134.91422979803301</c:v>
                </c:pt>
                <c:pt idx="221">
                  <c:v>134.06903568038399</c:v>
                </c:pt>
                <c:pt idx="222">
                  <c:v>132.32757642837501</c:v>
                </c:pt>
                <c:pt idx="223">
                  <c:v>115.172342926288</c:v>
                </c:pt>
                <c:pt idx="224">
                  <c:v>38.786151326394297</c:v>
                </c:pt>
                <c:pt idx="225">
                  <c:v>8.5484960154662399</c:v>
                </c:pt>
                <c:pt idx="226">
                  <c:v>0.374971279350861</c:v>
                </c:pt>
                <c:pt idx="227">
                  <c:v>-3.6241710005111298</c:v>
                </c:pt>
                <c:pt idx="228">
                  <c:v>1.86911601093008</c:v>
                </c:pt>
                <c:pt idx="229">
                  <c:v>-1.2858751950095899</c:v>
                </c:pt>
                <c:pt idx="230">
                  <c:v>-1.7125298272434299</c:v>
                </c:pt>
                <c:pt idx="231">
                  <c:v>5.7662781029754004</c:v>
                </c:pt>
                <c:pt idx="232">
                  <c:v>-0.99117800354814001</c:v>
                </c:pt>
                <c:pt idx="233">
                  <c:v>0.35556801301906399</c:v>
                </c:pt>
                <c:pt idx="234">
                  <c:v>-1.9495289688098301</c:v>
                </c:pt>
                <c:pt idx="235">
                  <c:v>2.87118036514596</c:v>
                </c:pt>
                <c:pt idx="236">
                  <c:v>0.43048616230683101</c:v>
                </c:pt>
                <c:pt idx="237">
                  <c:v>-0.65041119961340699</c:v>
                </c:pt>
                <c:pt idx="238">
                  <c:v>4.05653552776569</c:v>
                </c:pt>
                <c:pt idx="239">
                  <c:v>8.2588637710521695</c:v>
                </c:pt>
                <c:pt idx="240">
                  <c:v>8.3464022235531505</c:v>
                </c:pt>
                <c:pt idx="241">
                  <c:v>2.8580133722258201</c:v>
                </c:pt>
                <c:pt idx="242">
                  <c:v>-4.4834525156949603</c:v>
                </c:pt>
                <c:pt idx="243">
                  <c:v>-4.1007079127696802</c:v>
                </c:pt>
                <c:pt idx="244">
                  <c:v>-2.3061718067305299</c:v>
                </c:pt>
                <c:pt idx="245">
                  <c:v>-2.97662928747883</c:v>
                </c:pt>
                <c:pt idx="246">
                  <c:v>-2.3822359158365698</c:v>
                </c:pt>
                <c:pt idx="247">
                  <c:v>-4.1955251104023699</c:v>
                </c:pt>
                <c:pt idx="248">
                  <c:v>-11.569887745309099</c:v>
                </c:pt>
                <c:pt idx="249">
                  <c:v>-18.410809263250002</c:v>
                </c:pt>
                <c:pt idx="250">
                  <c:v>-15.592399135538001</c:v>
                </c:pt>
                <c:pt idx="251">
                  <c:v>-6.8731742865373402</c:v>
                </c:pt>
                <c:pt idx="252">
                  <c:v>-0.399842717392206</c:v>
                </c:pt>
                <c:pt idx="253">
                  <c:v>2.9900709598735702</c:v>
                </c:pt>
                <c:pt idx="254">
                  <c:v>0.67858748482286901</c:v>
                </c:pt>
                <c:pt idx="255">
                  <c:v>-3.1223785007585598</c:v>
                </c:pt>
                <c:pt idx="256">
                  <c:v>2.9778029387963798</c:v>
                </c:pt>
                <c:pt idx="257">
                  <c:v>2.1677505904959302</c:v>
                </c:pt>
                <c:pt idx="258">
                  <c:v>0.49856915018733</c:v>
                </c:pt>
                <c:pt idx="259">
                  <c:v>-4.0510012070517503</c:v>
                </c:pt>
                <c:pt idx="260">
                  <c:v>-7.06493367423609</c:v>
                </c:pt>
                <c:pt idx="261">
                  <c:v>-3.0327871188064002</c:v>
                </c:pt>
                <c:pt idx="262">
                  <c:v>-0.85164344915897305</c:v>
                </c:pt>
                <c:pt idx="263">
                  <c:v>-6.9791766446812904</c:v>
                </c:pt>
                <c:pt idx="264">
                  <c:v>-10.8228595072462</c:v>
                </c:pt>
                <c:pt idx="265">
                  <c:v>-3.2374327251950898</c:v>
                </c:pt>
                <c:pt idx="266">
                  <c:v>-0.76533283952434605</c:v>
                </c:pt>
                <c:pt idx="267">
                  <c:v>-2.80106259557378</c:v>
                </c:pt>
                <c:pt idx="268">
                  <c:v>2.6801520723933998E-2</c:v>
                </c:pt>
                <c:pt idx="269">
                  <c:v>-2.8560490307672499E-2</c:v>
                </c:pt>
                <c:pt idx="270">
                  <c:v>-1.0150832152347999</c:v>
                </c:pt>
                <c:pt idx="271">
                  <c:v>-2.7946512916559101</c:v>
                </c:pt>
                <c:pt idx="272">
                  <c:v>1.20721235556395</c:v>
                </c:pt>
                <c:pt idx="273">
                  <c:v>3.2894053754047201</c:v>
                </c:pt>
                <c:pt idx="274">
                  <c:v>2.9016334503720098</c:v>
                </c:pt>
                <c:pt idx="275">
                  <c:v>3.2493057772156901</c:v>
                </c:pt>
                <c:pt idx="276">
                  <c:v>7.5065360806850698</c:v>
                </c:pt>
                <c:pt idx="277">
                  <c:v>2.6737495254291899</c:v>
                </c:pt>
                <c:pt idx="278">
                  <c:v>-1.3196005792894601</c:v>
                </c:pt>
                <c:pt idx="279">
                  <c:v>0.88637772077119303</c:v>
                </c:pt>
                <c:pt idx="280">
                  <c:v>-2.4783622473694402</c:v>
                </c:pt>
                <c:pt idx="281">
                  <c:v>-5.1005102407802596</c:v>
                </c:pt>
                <c:pt idx="282">
                  <c:v>-4.8602996692573299</c:v>
                </c:pt>
                <c:pt idx="283">
                  <c:v>-7.9662309162899199</c:v>
                </c:pt>
                <c:pt idx="284">
                  <c:v>-14.897598487706</c:v>
                </c:pt>
                <c:pt idx="285">
                  <c:v>-15.177279526043399</c:v>
                </c:pt>
                <c:pt idx="286">
                  <c:v>-8.9784612596486095</c:v>
                </c:pt>
                <c:pt idx="287">
                  <c:v>6.3442388751935503</c:v>
                </c:pt>
                <c:pt idx="288">
                  <c:v>6.6291997172689996</c:v>
                </c:pt>
                <c:pt idx="289">
                  <c:v>6.6781326159401502</c:v>
                </c:pt>
                <c:pt idx="290">
                  <c:v>2.12018621477984</c:v>
                </c:pt>
                <c:pt idx="291">
                  <c:v>-8.4820082922816695</c:v>
                </c:pt>
                <c:pt idx="292">
                  <c:v>-6.2196589777747997</c:v>
                </c:pt>
                <c:pt idx="293">
                  <c:v>8.1076954912721408</c:v>
                </c:pt>
                <c:pt idx="294">
                  <c:v>20.155041800979198</c:v>
                </c:pt>
                <c:pt idx="295">
                  <c:v>13.2346425077882</c:v>
                </c:pt>
                <c:pt idx="296">
                  <c:v>2.49293811257311</c:v>
                </c:pt>
                <c:pt idx="297">
                  <c:v>-10.27205551404</c:v>
                </c:pt>
                <c:pt idx="298">
                  <c:v>-29.593389060475399</c:v>
                </c:pt>
                <c:pt idx="299">
                  <c:v>-31.728693458393799</c:v>
                </c:pt>
                <c:pt idx="300">
                  <c:v>-18.639198821463001</c:v>
                </c:pt>
                <c:pt idx="301">
                  <c:v>-13.9424025368551</c:v>
                </c:pt>
                <c:pt idx="302">
                  <c:v>-15.4309450223352</c:v>
                </c:pt>
                <c:pt idx="303">
                  <c:v>-9.2747226061190808</c:v>
                </c:pt>
                <c:pt idx="304">
                  <c:v>-5.6885712808076097</c:v>
                </c:pt>
                <c:pt idx="305">
                  <c:v>-2.89184000147206</c:v>
                </c:pt>
                <c:pt idx="306">
                  <c:v>-0.93591496266695795</c:v>
                </c:pt>
              </c:numCache>
            </c:numRef>
          </c:val>
          <c:smooth val="1"/>
          <c:extLst>
            <c:ext xmlns:c16="http://schemas.microsoft.com/office/drawing/2014/chart" uri="{C3380CC4-5D6E-409C-BE32-E72D297353CC}">
              <c16:uniqueId val="{00000001-3F8A-4136-A760-6A9BAD801A11}"/>
            </c:ext>
          </c:extLst>
        </c:ser>
        <c:ser>
          <c:idx val="2"/>
          <c:order val="2"/>
          <c:tx>
            <c:strRef>
              <c:f>Sheet1!$D$1</c:f>
              <c:strCache>
                <c:ptCount val="1"/>
                <c:pt idx="0">
                  <c:v>RevPAR % chg</c:v>
                </c:pt>
              </c:strCache>
            </c:strRef>
          </c:tx>
          <c:spPr>
            <a:ln w="50800" cap="rnd">
              <a:solidFill>
                <a:schemeClr val="accent3"/>
              </a:solidFill>
              <a:round/>
            </a:ln>
            <a:effectLst/>
          </c:spPr>
          <c:marker>
            <c:symbol val="none"/>
          </c:marker>
          <c:cat>
            <c:numRef>
              <c:f>Sheet1!$A$2:$A$308</c:f>
              <c:numCache>
                <c:formatCode>m/d/yyyy</c:formatCode>
                <c:ptCount val="307"/>
                <c:pt idx="0">
                  <c:v>45292</c:v>
                </c:pt>
                <c:pt idx="1">
                  <c:v>45293</c:v>
                </c:pt>
                <c:pt idx="2">
                  <c:v>45294</c:v>
                </c:pt>
                <c:pt idx="3">
                  <c:v>45295</c:v>
                </c:pt>
                <c:pt idx="4">
                  <c:v>45296</c:v>
                </c:pt>
                <c:pt idx="5">
                  <c:v>45297</c:v>
                </c:pt>
                <c:pt idx="6">
                  <c:v>45298</c:v>
                </c:pt>
                <c:pt idx="7">
                  <c:v>45299</c:v>
                </c:pt>
                <c:pt idx="8">
                  <c:v>45300</c:v>
                </c:pt>
                <c:pt idx="9">
                  <c:v>45301</c:v>
                </c:pt>
                <c:pt idx="10">
                  <c:v>45302</c:v>
                </c:pt>
                <c:pt idx="11">
                  <c:v>45303</c:v>
                </c:pt>
                <c:pt idx="12">
                  <c:v>45304</c:v>
                </c:pt>
                <c:pt idx="13">
                  <c:v>45305</c:v>
                </c:pt>
                <c:pt idx="14">
                  <c:v>45306</c:v>
                </c:pt>
                <c:pt idx="15">
                  <c:v>45307</c:v>
                </c:pt>
                <c:pt idx="16">
                  <c:v>45308</c:v>
                </c:pt>
                <c:pt idx="17">
                  <c:v>45309</c:v>
                </c:pt>
                <c:pt idx="18">
                  <c:v>45310</c:v>
                </c:pt>
                <c:pt idx="19">
                  <c:v>45311</c:v>
                </c:pt>
                <c:pt idx="20">
                  <c:v>45312</c:v>
                </c:pt>
                <c:pt idx="21">
                  <c:v>45313</c:v>
                </c:pt>
                <c:pt idx="22">
                  <c:v>45314</c:v>
                </c:pt>
                <c:pt idx="23">
                  <c:v>45315</c:v>
                </c:pt>
                <c:pt idx="24">
                  <c:v>45316</c:v>
                </c:pt>
                <c:pt idx="25">
                  <c:v>45317</c:v>
                </c:pt>
                <c:pt idx="26">
                  <c:v>45318</c:v>
                </c:pt>
                <c:pt idx="27">
                  <c:v>45319</c:v>
                </c:pt>
                <c:pt idx="28">
                  <c:v>45320</c:v>
                </c:pt>
                <c:pt idx="29">
                  <c:v>45321</c:v>
                </c:pt>
                <c:pt idx="30">
                  <c:v>45322</c:v>
                </c:pt>
                <c:pt idx="31">
                  <c:v>45323</c:v>
                </c:pt>
                <c:pt idx="32">
                  <c:v>45324</c:v>
                </c:pt>
                <c:pt idx="33">
                  <c:v>45325</c:v>
                </c:pt>
                <c:pt idx="34">
                  <c:v>45326</c:v>
                </c:pt>
                <c:pt idx="35">
                  <c:v>45327</c:v>
                </c:pt>
                <c:pt idx="36">
                  <c:v>45328</c:v>
                </c:pt>
                <c:pt idx="37">
                  <c:v>45329</c:v>
                </c:pt>
                <c:pt idx="38">
                  <c:v>45330</c:v>
                </c:pt>
                <c:pt idx="39">
                  <c:v>45331</c:v>
                </c:pt>
                <c:pt idx="40">
                  <c:v>45332</c:v>
                </c:pt>
                <c:pt idx="41">
                  <c:v>45333</c:v>
                </c:pt>
                <c:pt idx="42">
                  <c:v>45334</c:v>
                </c:pt>
                <c:pt idx="43">
                  <c:v>45335</c:v>
                </c:pt>
                <c:pt idx="44">
                  <c:v>45336</c:v>
                </c:pt>
                <c:pt idx="45">
                  <c:v>45337</c:v>
                </c:pt>
                <c:pt idx="46">
                  <c:v>45338</c:v>
                </c:pt>
                <c:pt idx="47">
                  <c:v>45339</c:v>
                </c:pt>
                <c:pt idx="48">
                  <c:v>45340</c:v>
                </c:pt>
                <c:pt idx="49">
                  <c:v>45341</c:v>
                </c:pt>
                <c:pt idx="50">
                  <c:v>45342</c:v>
                </c:pt>
                <c:pt idx="51">
                  <c:v>45343</c:v>
                </c:pt>
                <c:pt idx="52">
                  <c:v>45344</c:v>
                </c:pt>
                <c:pt idx="53">
                  <c:v>45345</c:v>
                </c:pt>
                <c:pt idx="54">
                  <c:v>45346</c:v>
                </c:pt>
                <c:pt idx="55">
                  <c:v>45347</c:v>
                </c:pt>
                <c:pt idx="56">
                  <c:v>45348</c:v>
                </c:pt>
                <c:pt idx="57">
                  <c:v>45349</c:v>
                </c:pt>
                <c:pt idx="58">
                  <c:v>45350</c:v>
                </c:pt>
                <c:pt idx="59">
                  <c:v>45351</c:v>
                </c:pt>
                <c:pt idx="60">
                  <c:v>45352</c:v>
                </c:pt>
                <c:pt idx="61">
                  <c:v>45353</c:v>
                </c:pt>
                <c:pt idx="62">
                  <c:v>45354</c:v>
                </c:pt>
                <c:pt idx="63">
                  <c:v>45355</c:v>
                </c:pt>
                <c:pt idx="64">
                  <c:v>45356</c:v>
                </c:pt>
                <c:pt idx="65">
                  <c:v>45357</c:v>
                </c:pt>
                <c:pt idx="66">
                  <c:v>45358</c:v>
                </c:pt>
                <c:pt idx="67">
                  <c:v>45359</c:v>
                </c:pt>
                <c:pt idx="68">
                  <c:v>45360</c:v>
                </c:pt>
                <c:pt idx="69">
                  <c:v>45361</c:v>
                </c:pt>
                <c:pt idx="70">
                  <c:v>45362</c:v>
                </c:pt>
                <c:pt idx="71">
                  <c:v>45363</c:v>
                </c:pt>
                <c:pt idx="72">
                  <c:v>45364</c:v>
                </c:pt>
                <c:pt idx="73">
                  <c:v>45365</c:v>
                </c:pt>
                <c:pt idx="74">
                  <c:v>45366</c:v>
                </c:pt>
                <c:pt idx="75">
                  <c:v>45367</c:v>
                </c:pt>
                <c:pt idx="76">
                  <c:v>45368</c:v>
                </c:pt>
                <c:pt idx="77">
                  <c:v>45369</c:v>
                </c:pt>
                <c:pt idx="78">
                  <c:v>45370</c:v>
                </c:pt>
                <c:pt idx="79">
                  <c:v>45371</c:v>
                </c:pt>
                <c:pt idx="80">
                  <c:v>45372</c:v>
                </c:pt>
                <c:pt idx="81">
                  <c:v>45373</c:v>
                </c:pt>
                <c:pt idx="82">
                  <c:v>45374</c:v>
                </c:pt>
                <c:pt idx="83">
                  <c:v>45375</c:v>
                </c:pt>
                <c:pt idx="84">
                  <c:v>45376</c:v>
                </c:pt>
                <c:pt idx="85">
                  <c:v>45377</c:v>
                </c:pt>
                <c:pt idx="86">
                  <c:v>45378</c:v>
                </c:pt>
                <c:pt idx="87">
                  <c:v>45379</c:v>
                </c:pt>
                <c:pt idx="88">
                  <c:v>45380</c:v>
                </c:pt>
                <c:pt idx="89">
                  <c:v>45381</c:v>
                </c:pt>
                <c:pt idx="90">
                  <c:v>45382</c:v>
                </c:pt>
                <c:pt idx="91">
                  <c:v>45383</c:v>
                </c:pt>
                <c:pt idx="92">
                  <c:v>45384</c:v>
                </c:pt>
                <c:pt idx="93">
                  <c:v>45385</c:v>
                </c:pt>
                <c:pt idx="94">
                  <c:v>45386</c:v>
                </c:pt>
                <c:pt idx="95">
                  <c:v>45387</c:v>
                </c:pt>
                <c:pt idx="96">
                  <c:v>45388</c:v>
                </c:pt>
                <c:pt idx="97">
                  <c:v>45389</c:v>
                </c:pt>
                <c:pt idx="98">
                  <c:v>45390</c:v>
                </c:pt>
                <c:pt idx="99">
                  <c:v>45391</c:v>
                </c:pt>
                <c:pt idx="100">
                  <c:v>45392</c:v>
                </c:pt>
                <c:pt idx="101">
                  <c:v>45393</c:v>
                </c:pt>
                <c:pt idx="102">
                  <c:v>45394</c:v>
                </c:pt>
                <c:pt idx="103">
                  <c:v>45395</c:v>
                </c:pt>
                <c:pt idx="104">
                  <c:v>45396</c:v>
                </c:pt>
                <c:pt idx="105">
                  <c:v>45397</c:v>
                </c:pt>
                <c:pt idx="106">
                  <c:v>45398</c:v>
                </c:pt>
                <c:pt idx="107">
                  <c:v>45399</c:v>
                </c:pt>
                <c:pt idx="108">
                  <c:v>45400</c:v>
                </c:pt>
                <c:pt idx="109">
                  <c:v>45401</c:v>
                </c:pt>
                <c:pt idx="110">
                  <c:v>45402</c:v>
                </c:pt>
                <c:pt idx="111">
                  <c:v>45403</c:v>
                </c:pt>
                <c:pt idx="112">
                  <c:v>45404</c:v>
                </c:pt>
                <c:pt idx="113">
                  <c:v>45405</c:v>
                </c:pt>
                <c:pt idx="114">
                  <c:v>45406</c:v>
                </c:pt>
                <c:pt idx="115">
                  <c:v>45407</c:v>
                </c:pt>
                <c:pt idx="116">
                  <c:v>45408</c:v>
                </c:pt>
                <c:pt idx="117">
                  <c:v>45409</c:v>
                </c:pt>
                <c:pt idx="118">
                  <c:v>45410</c:v>
                </c:pt>
                <c:pt idx="119">
                  <c:v>45411</c:v>
                </c:pt>
                <c:pt idx="120">
                  <c:v>45412</c:v>
                </c:pt>
                <c:pt idx="121">
                  <c:v>45413</c:v>
                </c:pt>
                <c:pt idx="122">
                  <c:v>45414</c:v>
                </c:pt>
                <c:pt idx="123">
                  <c:v>45415</c:v>
                </c:pt>
                <c:pt idx="124">
                  <c:v>45416</c:v>
                </c:pt>
                <c:pt idx="125">
                  <c:v>45417</c:v>
                </c:pt>
                <c:pt idx="126">
                  <c:v>45418</c:v>
                </c:pt>
                <c:pt idx="127">
                  <c:v>45419</c:v>
                </c:pt>
                <c:pt idx="128">
                  <c:v>45420</c:v>
                </c:pt>
                <c:pt idx="129">
                  <c:v>45421</c:v>
                </c:pt>
                <c:pt idx="130">
                  <c:v>45422</c:v>
                </c:pt>
                <c:pt idx="131">
                  <c:v>45423</c:v>
                </c:pt>
                <c:pt idx="132">
                  <c:v>45424</c:v>
                </c:pt>
                <c:pt idx="133">
                  <c:v>45425</c:v>
                </c:pt>
                <c:pt idx="134">
                  <c:v>45426</c:v>
                </c:pt>
                <c:pt idx="135">
                  <c:v>45427</c:v>
                </c:pt>
                <c:pt idx="136">
                  <c:v>45428</c:v>
                </c:pt>
                <c:pt idx="137">
                  <c:v>45429</c:v>
                </c:pt>
                <c:pt idx="138">
                  <c:v>45430</c:v>
                </c:pt>
                <c:pt idx="139">
                  <c:v>45431</c:v>
                </c:pt>
                <c:pt idx="140">
                  <c:v>45432</c:v>
                </c:pt>
                <c:pt idx="141">
                  <c:v>45433</c:v>
                </c:pt>
                <c:pt idx="142">
                  <c:v>45434</c:v>
                </c:pt>
                <c:pt idx="143">
                  <c:v>45435</c:v>
                </c:pt>
                <c:pt idx="144">
                  <c:v>45436</c:v>
                </c:pt>
                <c:pt idx="145">
                  <c:v>45437</c:v>
                </c:pt>
                <c:pt idx="146">
                  <c:v>45438</c:v>
                </c:pt>
                <c:pt idx="147">
                  <c:v>45439</c:v>
                </c:pt>
                <c:pt idx="148">
                  <c:v>45440</c:v>
                </c:pt>
                <c:pt idx="149">
                  <c:v>45441</c:v>
                </c:pt>
                <c:pt idx="150">
                  <c:v>45442</c:v>
                </c:pt>
                <c:pt idx="151">
                  <c:v>45443</c:v>
                </c:pt>
                <c:pt idx="152">
                  <c:v>45444</c:v>
                </c:pt>
                <c:pt idx="153">
                  <c:v>45445</c:v>
                </c:pt>
                <c:pt idx="154">
                  <c:v>45446</c:v>
                </c:pt>
                <c:pt idx="155">
                  <c:v>45447</c:v>
                </c:pt>
                <c:pt idx="156">
                  <c:v>45448</c:v>
                </c:pt>
                <c:pt idx="157">
                  <c:v>45449</c:v>
                </c:pt>
                <c:pt idx="158">
                  <c:v>45450</c:v>
                </c:pt>
                <c:pt idx="159">
                  <c:v>45451</c:v>
                </c:pt>
                <c:pt idx="160">
                  <c:v>45452</c:v>
                </c:pt>
                <c:pt idx="161">
                  <c:v>45453</c:v>
                </c:pt>
                <c:pt idx="162">
                  <c:v>45454</c:v>
                </c:pt>
                <c:pt idx="163">
                  <c:v>45455</c:v>
                </c:pt>
                <c:pt idx="164">
                  <c:v>45456</c:v>
                </c:pt>
                <c:pt idx="165">
                  <c:v>45457</c:v>
                </c:pt>
                <c:pt idx="166">
                  <c:v>45458</c:v>
                </c:pt>
                <c:pt idx="167">
                  <c:v>45459</c:v>
                </c:pt>
                <c:pt idx="168">
                  <c:v>45460</c:v>
                </c:pt>
                <c:pt idx="169">
                  <c:v>45461</c:v>
                </c:pt>
                <c:pt idx="170">
                  <c:v>45462</c:v>
                </c:pt>
                <c:pt idx="171">
                  <c:v>45463</c:v>
                </c:pt>
                <c:pt idx="172">
                  <c:v>45464</c:v>
                </c:pt>
                <c:pt idx="173">
                  <c:v>45465</c:v>
                </c:pt>
                <c:pt idx="174">
                  <c:v>45466</c:v>
                </c:pt>
                <c:pt idx="175">
                  <c:v>45467</c:v>
                </c:pt>
                <c:pt idx="176">
                  <c:v>45468</c:v>
                </c:pt>
                <c:pt idx="177">
                  <c:v>45469</c:v>
                </c:pt>
                <c:pt idx="178">
                  <c:v>45470</c:v>
                </c:pt>
                <c:pt idx="179">
                  <c:v>45471</c:v>
                </c:pt>
                <c:pt idx="180">
                  <c:v>45472</c:v>
                </c:pt>
                <c:pt idx="181">
                  <c:v>45473</c:v>
                </c:pt>
                <c:pt idx="182">
                  <c:v>45474</c:v>
                </c:pt>
                <c:pt idx="183">
                  <c:v>45475</c:v>
                </c:pt>
                <c:pt idx="184">
                  <c:v>45476</c:v>
                </c:pt>
                <c:pt idx="185">
                  <c:v>45477</c:v>
                </c:pt>
                <c:pt idx="186">
                  <c:v>45478</c:v>
                </c:pt>
                <c:pt idx="187">
                  <c:v>45479</c:v>
                </c:pt>
                <c:pt idx="188">
                  <c:v>45480</c:v>
                </c:pt>
                <c:pt idx="189">
                  <c:v>45481</c:v>
                </c:pt>
                <c:pt idx="190">
                  <c:v>45482</c:v>
                </c:pt>
                <c:pt idx="191">
                  <c:v>45483</c:v>
                </c:pt>
                <c:pt idx="192">
                  <c:v>45484</c:v>
                </c:pt>
                <c:pt idx="193">
                  <c:v>45485</c:v>
                </c:pt>
                <c:pt idx="194">
                  <c:v>45486</c:v>
                </c:pt>
                <c:pt idx="195">
                  <c:v>45487</c:v>
                </c:pt>
                <c:pt idx="196">
                  <c:v>45488</c:v>
                </c:pt>
                <c:pt idx="197">
                  <c:v>45489</c:v>
                </c:pt>
                <c:pt idx="198">
                  <c:v>45490</c:v>
                </c:pt>
                <c:pt idx="199">
                  <c:v>45491</c:v>
                </c:pt>
                <c:pt idx="200">
                  <c:v>45492</c:v>
                </c:pt>
                <c:pt idx="201">
                  <c:v>45493</c:v>
                </c:pt>
                <c:pt idx="202">
                  <c:v>45494</c:v>
                </c:pt>
                <c:pt idx="203">
                  <c:v>45495</c:v>
                </c:pt>
                <c:pt idx="204">
                  <c:v>45496</c:v>
                </c:pt>
                <c:pt idx="205">
                  <c:v>45497</c:v>
                </c:pt>
                <c:pt idx="206">
                  <c:v>45498</c:v>
                </c:pt>
                <c:pt idx="207">
                  <c:v>45499</c:v>
                </c:pt>
                <c:pt idx="208">
                  <c:v>45500</c:v>
                </c:pt>
                <c:pt idx="209">
                  <c:v>45501</c:v>
                </c:pt>
                <c:pt idx="210">
                  <c:v>45502</c:v>
                </c:pt>
                <c:pt idx="211">
                  <c:v>45503</c:v>
                </c:pt>
                <c:pt idx="212">
                  <c:v>45504</c:v>
                </c:pt>
                <c:pt idx="213">
                  <c:v>45505</c:v>
                </c:pt>
                <c:pt idx="214">
                  <c:v>45506</c:v>
                </c:pt>
                <c:pt idx="215">
                  <c:v>45507</c:v>
                </c:pt>
                <c:pt idx="216">
                  <c:v>45508</c:v>
                </c:pt>
                <c:pt idx="217">
                  <c:v>45509</c:v>
                </c:pt>
                <c:pt idx="218">
                  <c:v>45510</c:v>
                </c:pt>
                <c:pt idx="219">
                  <c:v>45511</c:v>
                </c:pt>
                <c:pt idx="220">
                  <c:v>45512</c:v>
                </c:pt>
                <c:pt idx="221">
                  <c:v>45513</c:v>
                </c:pt>
                <c:pt idx="222">
                  <c:v>45514</c:v>
                </c:pt>
                <c:pt idx="223">
                  <c:v>45515</c:v>
                </c:pt>
                <c:pt idx="224">
                  <c:v>45516</c:v>
                </c:pt>
                <c:pt idx="225">
                  <c:v>45517</c:v>
                </c:pt>
                <c:pt idx="226">
                  <c:v>45518</c:v>
                </c:pt>
                <c:pt idx="227">
                  <c:v>45519</c:v>
                </c:pt>
                <c:pt idx="228">
                  <c:v>45520</c:v>
                </c:pt>
                <c:pt idx="229">
                  <c:v>45521</c:v>
                </c:pt>
                <c:pt idx="230">
                  <c:v>45522</c:v>
                </c:pt>
                <c:pt idx="231">
                  <c:v>45523</c:v>
                </c:pt>
                <c:pt idx="232">
                  <c:v>45524</c:v>
                </c:pt>
                <c:pt idx="233">
                  <c:v>45525</c:v>
                </c:pt>
                <c:pt idx="234">
                  <c:v>45526</c:v>
                </c:pt>
                <c:pt idx="235">
                  <c:v>45527</c:v>
                </c:pt>
                <c:pt idx="236">
                  <c:v>45528</c:v>
                </c:pt>
                <c:pt idx="237">
                  <c:v>45529</c:v>
                </c:pt>
                <c:pt idx="238">
                  <c:v>45530</c:v>
                </c:pt>
                <c:pt idx="239">
                  <c:v>45531</c:v>
                </c:pt>
                <c:pt idx="240">
                  <c:v>45532</c:v>
                </c:pt>
                <c:pt idx="241">
                  <c:v>45533</c:v>
                </c:pt>
                <c:pt idx="242">
                  <c:v>45534</c:v>
                </c:pt>
                <c:pt idx="243">
                  <c:v>45535</c:v>
                </c:pt>
                <c:pt idx="244">
                  <c:v>45536</c:v>
                </c:pt>
                <c:pt idx="245">
                  <c:v>45537</c:v>
                </c:pt>
                <c:pt idx="246">
                  <c:v>45538</c:v>
                </c:pt>
                <c:pt idx="247">
                  <c:v>45539</c:v>
                </c:pt>
                <c:pt idx="248">
                  <c:v>45540</c:v>
                </c:pt>
                <c:pt idx="249">
                  <c:v>45541</c:v>
                </c:pt>
                <c:pt idx="250">
                  <c:v>45542</c:v>
                </c:pt>
                <c:pt idx="251">
                  <c:v>45543</c:v>
                </c:pt>
                <c:pt idx="252">
                  <c:v>45544</c:v>
                </c:pt>
                <c:pt idx="253">
                  <c:v>45545</c:v>
                </c:pt>
                <c:pt idx="254">
                  <c:v>45546</c:v>
                </c:pt>
                <c:pt idx="255">
                  <c:v>45547</c:v>
                </c:pt>
                <c:pt idx="256">
                  <c:v>45548</c:v>
                </c:pt>
                <c:pt idx="257">
                  <c:v>45549</c:v>
                </c:pt>
                <c:pt idx="258">
                  <c:v>45550</c:v>
                </c:pt>
                <c:pt idx="259">
                  <c:v>45551</c:v>
                </c:pt>
                <c:pt idx="260">
                  <c:v>45552</c:v>
                </c:pt>
                <c:pt idx="261">
                  <c:v>45553</c:v>
                </c:pt>
                <c:pt idx="262">
                  <c:v>45554</c:v>
                </c:pt>
                <c:pt idx="263">
                  <c:v>45555</c:v>
                </c:pt>
                <c:pt idx="264">
                  <c:v>45556</c:v>
                </c:pt>
                <c:pt idx="265">
                  <c:v>45557</c:v>
                </c:pt>
                <c:pt idx="266">
                  <c:v>45558</c:v>
                </c:pt>
                <c:pt idx="267">
                  <c:v>45559</c:v>
                </c:pt>
                <c:pt idx="268">
                  <c:v>45560</c:v>
                </c:pt>
                <c:pt idx="269">
                  <c:v>45561</c:v>
                </c:pt>
                <c:pt idx="270">
                  <c:v>45562</c:v>
                </c:pt>
                <c:pt idx="271">
                  <c:v>45563</c:v>
                </c:pt>
                <c:pt idx="272">
                  <c:v>45564</c:v>
                </c:pt>
                <c:pt idx="273">
                  <c:v>45565</c:v>
                </c:pt>
                <c:pt idx="274">
                  <c:v>45566</c:v>
                </c:pt>
                <c:pt idx="275">
                  <c:v>45567</c:v>
                </c:pt>
                <c:pt idx="276">
                  <c:v>45568</c:v>
                </c:pt>
                <c:pt idx="277">
                  <c:v>45569</c:v>
                </c:pt>
                <c:pt idx="278">
                  <c:v>45570</c:v>
                </c:pt>
                <c:pt idx="279">
                  <c:v>45571</c:v>
                </c:pt>
                <c:pt idx="280">
                  <c:v>45572</c:v>
                </c:pt>
                <c:pt idx="281">
                  <c:v>45573</c:v>
                </c:pt>
                <c:pt idx="282">
                  <c:v>45574</c:v>
                </c:pt>
                <c:pt idx="283">
                  <c:v>45575</c:v>
                </c:pt>
                <c:pt idx="284">
                  <c:v>45576</c:v>
                </c:pt>
                <c:pt idx="285">
                  <c:v>45577</c:v>
                </c:pt>
                <c:pt idx="286">
                  <c:v>45578</c:v>
                </c:pt>
                <c:pt idx="287">
                  <c:v>45579</c:v>
                </c:pt>
                <c:pt idx="288">
                  <c:v>45580</c:v>
                </c:pt>
                <c:pt idx="289">
                  <c:v>45581</c:v>
                </c:pt>
                <c:pt idx="290">
                  <c:v>45582</c:v>
                </c:pt>
                <c:pt idx="291">
                  <c:v>45583</c:v>
                </c:pt>
                <c:pt idx="292">
                  <c:v>45584</c:v>
                </c:pt>
                <c:pt idx="293">
                  <c:v>45585</c:v>
                </c:pt>
                <c:pt idx="294">
                  <c:v>45586</c:v>
                </c:pt>
                <c:pt idx="295">
                  <c:v>45587</c:v>
                </c:pt>
                <c:pt idx="296">
                  <c:v>45588</c:v>
                </c:pt>
                <c:pt idx="297">
                  <c:v>45589</c:v>
                </c:pt>
                <c:pt idx="298">
                  <c:v>45590</c:v>
                </c:pt>
                <c:pt idx="299">
                  <c:v>45591</c:v>
                </c:pt>
                <c:pt idx="300">
                  <c:v>45592</c:v>
                </c:pt>
                <c:pt idx="301">
                  <c:v>45593</c:v>
                </c:pt>
                <c:pt idx="302">
                  <c:v>45594</c:v>
                </c:pt>
                <c:pt idx="303">
                  <c:v>45595</c:v>
                </c:pt>
                <c:pt idx="304">
                  <c:v>45596</c:v>
                </c:pt>
                <c:pt idx="305">
                  <c:v>45597</c:v>
                </c:pt>
                <c:pt idx="306">
                  <c:v>45598</c:v>
                </c:pt>
              </c:numCache>
            </c:numRef>
          </c:cat>
          <c:val>
            <c:numRef>
              <c:f>Sheet1!$D$2:$D$308</c:f>
              <c:numCache>
                <c:formatCode>General</c:formatCode>
                <c:ptCount val="307"/>
                <c:pt idx="0">
                  <c:v>20.740573085472299</c:v>
                </c:pt>
                <c:pt idx="1">
                  <c:v>2.5995189980503302</c:v>
                </c:pt>
                <c:pt idx="2">
                  <c:v>2.26250012164037</c:v>
                </c:pt>
                <c:pt idx="3">
                  <c:v>-1.1533760398948001</c:v>
                </c:pt>
                <c:pt idx="4">
                  <c:v>-1.65614369528377</c:v>
                </c:pt>
                <c:pt idx="5">
                  <c:v>-9.0464953203073808</c:v>
                </c:pt>
                <c:pt idx="6">
                  <c:v>-3.7059985419551298</c:v>
                </c:pt>
                <c:pt idx="7">
                  <c:v>11.202977331659399</c:v>
                </c:pt>
                <c:pt idx="8">
                  <c:v>6.2988987557931102</c:v>
                </c:pt>
                <c:pt idx="9">
                  <c:v>4.8308502276551204</c:v>
                </c:pt>
                <c:pt idx="10">
                  <c:v>16.913624746051202</c:v>
                </c:pt>
                <c:pt idx="11">
                  <c:v>-5.1280268954435897</c:v>
                </c:pt>
                <c:pt idx="12">
                  <c:v>-5.75789560061376</c:v>
                </c:pt>
                <c:pt idx="13">
                  <c:v>-12.7742670198838</c:v>
                </c:pt>
                <c:pt idx="14">
                  <c:v>-6.53051705275755</c:v>
                </c:pt>
                <c:pt idx="15">
                  <c:v>1.49441613605346</c:v>
                </c:pt>
                <c:pt idx="16">
                  <c:v>-2.1193151752197301</c:v>
                </c:pt>
                <c:pt idx="17">
                  <c:v>-11.372185612553499</c:v>
                </c:pt>
                <c:pt idx="18">
                  <c:v>-10.920694824958399</c:v>
                </c:pt>
                <c:pt idx="19">
                  <c:v>-7.42333671464334</c:v>
                </c:pt>
                <c:pt idx="20">
                  <c:v>-1.1824031372600201</c:v>
                </c:pt>
                <c:pt idx="21">
                  <c:v>1.2545533624398499</c:v>
                </c:pt>
                <c:pt idx="22">
                  <c:v>-3.7279684780306299</c:v>
                </c:pt>
                <c:pt idx="23">
                  <c:v>-17.1970376063265</c:v>
                </c:pt>
                <c:pt idx="24">
                  <c:v>-19.726736916447202</c:v>
                </c:pt>
                <c:pt idx="25">
                  <c:v>-25.353657003632001</c:v>
                </c:pt>
                <c:pt idx="26">
                  <c:v>-19.594670993379999</c:v>
                </c:pt>
                <c:pt idx="27">
                  <c:v>-2.8192401374482601</c:v>
                </c:pt>
                <c:pt idx="28">
                  <c:v>5.5034684583867302</c:v>
                </c:pt>
                <c:pt idx="29">
                  <c:v>13.335814264531599</c:v>
                </c:pt>
                <c:pt idx="30">
                  <c:v>28.964107001203601</c:v>
                </c:pt>
                <c:pt idx="31">
                  <c:v>37.321754091303603</c:v>
                </c:pt>
                <c:pt idx="32">
                  <c:v>43.122617941398701</c:v>
                </c:pt>
                <c:pt idx="33">
                  <c:v>23.165558014540199</c:v>
                </c:pt>
                <c:pt idx="34">
                  <c:v>3.03001284626531</c:v>
                </c:pt>
                <c:pt idx="35">
                  <c:v>4.8484476894954502</c:v>
                </c:pt>
                <c:pt idx="36">
                  <c:v>20.378425239538899</c:v>
                </c:pt>
                <c:pt idx="37">
                  <c:v>13.662686214750799</c:v>
                </c:pt>
                <c:pt idx="38">
                  <c:v>8.9566597658330807</c:v>
                </c:pt>
                <c:pt idx="39">
                  <c:v>-2.0407884901860802</c:v>
                </c:pt>
                <c:pt idx="40">
                  <c:v>-5.7419763338960799</c:v>
                </c:pt>
                <c:pt idx="41">
                  <c:v>-5.5495501728242198</c:v>
                </c:pt>
                <c:pt idx="42">
                  <c:v>-16.379630650465302</c:v>
                </c:pt>
                <c:pt idx="43">
                  <c:v>-22.092441467065299</c:v>
                </c:pt>
                <c:pt idx="44">
                  <c:v>-1.34037623621091</c:v>
                </c:pt>
                <c:pt idx="45">
                  <c:v>-7.3544395301526899</c:v>
                </c:pt>
                <c:pt idx="46">
                  <c:v>-5.80653963541209</c:v>
                </c:pt>
                <c:pt idx="47">
                  <c:v>-13.1534694363678</c:v>
                </c:pt>
                <c:pt idx="48">
                  <c:v>-15.1992337041029</c:v>
                </c:pt>
                <c:pt idx="49">
                  <c:v>-8.2105695824082296</c:v>
                </c:pt>
                <c:pt idx="50">
                  <c:v>-8.8646538317821797</c:v>
                </c:pt>
                <c:pt idx="51">
                  <c:v>-10.589382803193899</c:v>
                </c:pt>
                <c:pt idx="52">
                  <c:v>-8.9938992420588804</c:v>
                </c:pt>
                <c:pt idx="53">
                  <c:v>-7.2219818406298604</c:v>
                </c:pt>
                <c:pt idx="54">
                  <c:v>-6.6837301182495601</c:v>
                </c:pt>
                <c:pt idx="55">
                  <c:v>-2.7677701854694701</c:v>
                </c:pt>
                <c:pt idx="56">
                  <c:v>12.427511447694499</c:v>
                </c:pt>
                <c:pt idx="57">
                  <c:v>18.165136661657399</c:v>
                </c:pt>
                <c:pt idx="58">
                  <c:v>12.6364516551353</c:v>
                </c:pt>
                <c:pt idx="59">
                  <c:v>7.6839126986731303</c:v>
                </c:pt>
                <c:pt idx="60">
                  <c:v>3.9906634588802001</c:v>
                </c:pt>
                <c:pt idx="61">
                  <c:v>2.3519861983301702</c:v>
                </c:pt>
                <c:pt idx="62">
                  <c:v>15.3417923632786</c:v>
                </c:pt>
                <c:pt idx="63">
                  <c:v>23.6801743092648</c:v>
                </c:pt>
                <c:pt idx="64">
                  <c:v>25.429657632785499</c:v>
                </c:pt>
                <c:pt idx="65">
                  <c:v>14.7156382306443</c:v>
                </c:pt>
                <c:pt idx="66">
                  <c:v>2.3355494994270098</c:v>
                </c:pt>
                <c:pt idx="67">
                  <c:v>-3.3442796336907699</c:v>
                </c:pt>
                <c:pt idx="68">
                  <c:v>-7.3606519753921296</c:v>
                </c:pt>
                <c:pt idx="69">
                  <c:v>-16.535504600584702</c:v>
                </c:pt>
                <c:pt idx="70">
                  <c:v>-12.8533120958685</c:v>
                </c:pt>
                <c:pt idx="71">
                  <c:v>-10.9021949499488</c:v>
                </c:pt>
                <c:pt idx="72">
                  <c:v>-9.7525718475141598</c:v>
                </c:pt>
                <c:pt idx="73">
                  <c:v>-11.792001882026</c:v>
                </c:pt>
                <c:pt idx="74">
                  <c:v>-11.2563775651769</c:v>
                </c:pt>
                <c:pt idx="75">
                  <c:v>-16.276226760996799</c:v>
                </c:pt>
                <c:pt idx="76">
                  <c:v>-13.9605471038596</c:v>
                </c:pt>
                <c:pt idx="77">
                  <c:v>-4.5699114003120904</c:v>
                </c:pt>
                <c:pt idx="78">
                  <c:v>-1.0665791844463799</c:v>
                </c:pt>
                <c:pt idx="79">
                  <c:v>10.5260181866573</c:v>
                </c:pt>
                <c:pt idx="80">
                  <c:v>9.31859417830373</c:v>
                </c:pt>
                <c:pt idx="81">
                  <c:v>4.7334764917613104</c:v>
                </c:pt>
                <c:pt idx="82">
                  <c:v>5.9767336723939204</c:v>
                </c:pt>
                <c:pt idx="83">
                  <c:v>16.168077960520801</c:v>
                </c:pt>
                <c:pt idx="84">
                  <c:v>28.119203709661299</c:v>
                </c:pt>
                <c:pt idx="85">
                  <c:v>34.910624383622299</c:v>
                </c:pt>
                <c:pt idx="86">
                  <c:v>23.3694701480714</c:v>
                </c:pt>
                <c:pt idx="87">
                  <c:v>15.995857518213899</c:v>
                </c:pt>
                <c:pt idx="88">
                  <c:v>12.50480688224</c:v>
                </c:pt>
                <c:pt idx="89">
                  <c:v>-1.94413529467957</c:v>
                </c:pt>
                <c:pt idx="90">
                  <c:v>-6.7893788203964798</c:v>
                </c:pt>
                <c:pt idx="91">
                  <c:v>-25.9071614838148</c:v>
                </c:pt>
                <c:pt idx="92">
                  <c:v>-8.5666552215087695</c:v>
                </c:pt>
                <c:pt idx="93">
                  <c:v>8.0929781239340493</c:v>
                </c:pt>
                <c:pt idx="94">
                  <c:v>13.112369621328201</c:v>
                </c:pt>
                <c:pt idx="95">
                  <c:v>2.7099412564188499</c:v>
                </c:pt>
                <c:pt idx="96">
                  <c:v>3.80332049843748</c:v>
                </c:pt>
                <c:pt idx="97">
                  <c:v>-0.52831569197525396</c:v>
                </c:pt>
                <c:pt idx="98">
                  <c:v>17.510230567015899</c:v>
                </c:pt>
                <c:pt idx="99">
                  <c:v>11.8634096370613</c:v>
                </c:pt>
                <c:pt idx="100">
                  <c:v>16.912738511193002</c:v>
                </c:pt>
                <c:pt idx="101">
                  <c:v>7.5667614108043901</c:v>
                </c:pt>
                <c:pt idx="102">
                  <c:v>4.5066313114284497</c:v>
                </c:pt>
                <c:pt idx="103">
                  <c:v>0.87704576175405902</c:v>
                </c:pt>
                <c:pt idx="104">
                  <c:v>-1.4515648291262899</c:v>
                </c:pt>
                <c:pt idx="105">
                  <c:v>-3.0213612917158099</c:v>
                </c:pt>
                <c:pt idx="106">
                  <c:v>-1.2214365542262899</c:v>
                </c:pt>
                <c:pt idx="107">
                  <c:v>-2.9902041918225302</c:v>
                </c:pt>
                <c:pt idx="108">
                  <c:v>-8.6364589334493207</c:v>
                </c:pt>
                <c:pt idx="109">
                  <c:v>-10.989867826416599</c:v>
                </c:pt>
                <c:pt idx="110">
                  <c:v>-9.4134561630963898</c:v>
                </c:pt>
                <c:pt idx="111">
                  <c:v>-12.0189594104538</c:v>
                </c:pt>
                <c:pt idx="112">
                  <c:v>-4.7622644827135696</c:v>
                </c:pt>
                <c:pt idx="113">
                  <c:v>-0.61696932690537998</c:v>
                </c:pt>
                <c:pt idx="114">
                  <c:v>10.0790323231614</c:v>
                </c:pt>
                <c:pt idx="115">
                  <c:v>7.6208178184782804</c:v>
                </c:pt>
                <c:pt idx="116">
                  <c:v>-2.6094160463989202</c:v>
                </c:pt>
                <c:pt idx="117">
                  <c:v>-11.7801561105356</c:v>
                </c:pt>
                <c:pt idx="118">
                  <c:v>-10.858113611846701</c:v>
                </c:pt>
                <c:pt idx="119">
                  <c:v>18.3255339223942</c:v>
                </c:pt>
                <c:pt idx="120">
                  <c:v>-4.5932338650737004</c:v>
                </c:pt>
                <c:pt idx="121">
                  <c:v>-4.0628480558152704</c:v>
                </c:pt>
                <c:pt idx="122">
                  <c:v>5.1345311865544696</c:v>
                </c:pt>
                <c:pt idx="123">
                  <c:v>8.4192949539739299</c:v>
                </c:pt>
                <c:pt idx="124">
                  <c:v>17.2780276969862</c:v>
                </c:pt>
                <c:pt idx="125">
                  <c:v>22.435606355733899</c:v>
                </c:pt>
                <c:pt idx="126">
                  <c:v>30.6589293739593</c:v>
                </c:pt>
                <c:pt idx="127">
                  <c:v>2.3539613668668702</c:v>
                </c:pt>
                <c:pt idx="128">
                  <c:v>-10.6967542684871</c:v>
                </c:pt>
                <c:pt idx="129">
                  <c:v>17.511661126885802</c:v>
                </c:pt>
                <c:pt idx="130">
                  <c:v>40.312845259327297</c:v>
                </c:pt>
                <c:pt idx="131">
                  <c:v>27.386174126008001</c:v>
                </c:pt>
                <c:pt idx="132">
                  <c:v>8.1216842870147605</c:v>
                </c:pt>
                <c:pt idx="133">
                  <c:v>0.43948248037202697</c:v>
                </c:pt>
                <c:pt idx="134">
                  <c:v>9.6374620612147393</c:v>
                </c:pt>
                <c:pt idx="135">
                  <c:v>18.918877212049502</c:v>
                </c:pt>
                <c:pt idx="136">
                  <c:v>-4.7492096316377301</c:v>
                </c:pt>
                <c:pt idx="137">
                  <c:v>-16.141402463917402</c:v>
                </c:pt>
                <c:pt idx="138">
                  <c:v>-11.506662988160301</c:v>
                </c:pt>
                <c:pt idx="139">
                  <c:v>-1.49197214031657</c:v>
                </c:pt>
                <c:pt idx="140">
                  <c:v>-11.360340544777699</c:v>
                </c:pt>
                <c:pt idx="141">
                  <c:v>-0.64343347523608596</c:v>
                </c:pt>
                <c:pt idx="142">
                  <c:v>5.9616396281875499</c:v>
                </c:pt>
                <c:pt idx="143">
                  <c:v>3.2994905835777901</c:v>
                </c:pt>
                <c:pt idx="144">
                  <c:v>-7.9579579743328797</c:v>
                </c:pt>
                <c:pt idx="145">
                  <c:v>-11.1508380784546</c:v>
                </c:pt>
                <c:pt idx="146">
                  <c:v>-12.564819765655701</c:v>
                </c:pt>
                <c:pt idx="147">
                  <c:v>6.1173957823312302</c:v>
                </c:pt>
                <c:pt idx="148">
                  <c:v>3.2769870137649701</c:v>
                </c:pt>
                <c:pt idx="149">
                  <c:v>0.974226938190625</c:v>
                </c:pt>
                <c:pt idx="150">
                  <c:v>-3.2078350148771699</c:v>
                </c:pt>
                <c:pt idx="151">
                  <c:v>-11.6379047127355</c:v>
                </c:pt>
                <c:pt idx="152">
                  <c:v>-10.4461177055181</c:v>
                </c:pt>
                <c:pt idx="153">
                  <c:v>-4.1807978293190704</c:v>
                </c:pt>
                <c:pt idx="154">
                  <c:v>-2.8450344470156401</c:v>
                </c:pt>
                <c:pt idx="155">
                  <c:v>-3.80216562714465</c:v>
                </c:pt>
                <c:pt idx="156">
                  <c:v>-3.8334006228198199</c:v>
                </c:pt>
                <c:pt idx="157">
                  <c:v>-4.0258357356212002</c:v>
                </c:pt>
                <c:pt idx="158">
                  <c:v>-4.3228394434534199</c:v>
                </c:pt>
                <c:pt idx="159">
                  <c:v>-2.1069621604114199</c:v>
                </c:pt>
                <c:pt idx="160">
                  <c:v>-9.9985526643159499</c:v>
                </c:pt>
                <c:pt idx="161">
                  <c:v>-14.9614841258001</c:v>
                </c:pt>
                <c:pt idx="162">
                  <c:v>-25.152167358473498</c:v>
                </c:pt>
                <c:pt idx="163">
                  <c:v>-28.335770906437499</c:v>
                </c:pt>
                <c:pt idx="164">
                  <c:v>-30.291480106017701</c:v>
                </c:pt>
                <c:pt idx="165">
                  <c:v>-35.358076118899199</c:v>
                </c:pt>
                <c:pt idx="166">
                  <c:v>-39.242963828767003</c:v>
                </c:pt>
                <c:pt idx="167">
                  <c:v>-41.345442500744902</c:v>
                </c:pt>
                <c:pt idx="168">
                  <c:v>-39.260300121178403</c:v>
                </c:pt>
                <c:pt idx="169">
                  <c:v>-37.561653885755597</c:v>
                </c:pt>
                <c:pt idx="170">
                  <c:v>-36.906974876843698</c:v>
                </c:pt>
                <c:pt idx="171">
                  <c:v>-34.8958854215713</c:v>
                </c:pt>
                <c:pt idx="172">
                  <c:v>-29.632773268145101</c:v>
                </c:pt>
                <c:pt idx="173">
                  <c:v>-27.9757632386038</c:v>
                </c:pt>
                <c:pt idx="174">
                  <c:v>-15.7198603000886</c:v>
                </c:pt>
                <c:pt idx="175">
                  <c:v>-10.7025444124566</c:v>
                </c:pt>
                <c:pt idx="176">
                  <c:v>-10.282485466681999</c:v>
                </c:pt>
                <c:pt idx="177">
                  <c:v>-17.264570403494499</c:v>
                </c:pt>
                <c:pt idx="178">
                  <c:v>-24.612366129912001</c:v>
                </c:pt>
                <c:pt idx="179">
                  <c:v>-30.234293515321799</c:v>
                </c:pt>
                <c:pt idx="180">
                  <c:v>-34.3716720319524</c:v>
                </c:pt>
                <c:pt idx="181">
                  <c:v>-41.587979497490501</c:v>
                </c:pt>
                <c:pt idx="182">
                  <c:v>-41.2319092778935</c:v>
                </c:pt>
                <c:pt idx="183">
                  <c:v>-40.213269374036201</c:v>
                </c:pt>
                <c:pt idx="184">
                  <c:v>-37.916529941067502</c:v>
                </c:pt>
                <c:pt idx="185">
                  <c:v>-31.966782249106799</c:v>
                </c:pt>
                <c:pt idx="186">
                  <c:v>-22.606537140942901</c:v>
                </c:pt>
                <c:pt idx="187">
                  <c:v>-21.472639096902199</c:v>
                </c:pt>
                <c:pt idx="188">
                  <c:v>-23.912397309359299</c:v>
                </c:pt>
                <c:pt idx="189">
                  <c:v>-26.383000376941101</c:v>
                </c:pt>
                <c:pt idx="190">
                  <c:v>-27.704700998521101</c:v>
                </c:pt>
                <c:pt idx="191">
                  <c:v>-22.5389355021311</c:v>
                </c:pt>
                <c:pt idx="192">
                  <c:v>-30.061146446584502</c:v>
                </c:pt>
                <c:pt idx="193">
                  <c:v>-34.287514068273801</c:v>
                </c:pt>
                <c:pt idx="194">
                  <c:v>-31.003499189924799</c:v>
                </c:pt>
                <c:pt idx="195">
                  <c:v>-25.8263395445633</c:v>
                </c:pt>
                <c:pt idx="196">
                  <c:v>-31.620195511796901</c:v>
                </c:pt>
                <c:pt idx="197">
                  <c:v>-35.121261564298301</c:v>
                </c:pt>
                <c:pt idx="198">
                  <c:v>-37.709312849486899</c:v>
                </c:pt>
                <c:pt idx="199">
                  <c:v>-41.260706145571802</c:v>
                </c:pt>
                <c:pt idx="200">
                  <c:v>-38.848551865763703</c:v>
                </c:pt>
                <c:pt idx="201">
                  <c:v>-38.814485732948398</c:v>
                </c:pt>
                <c:pt idx="202">
                  <c:v>-32.293093990082902</c:v>
                </c:pt>
                <c:pt idx="203">
                  <c:v>-9.0117167391059496</c:v>
                </c:pt>
                <c:pt idx="204">
                  <c:v>1.10460685770461</c:v>
                </c:pt>
                <c:pt idx="205">
                  <c:v>54.050198914243801</c:v>
                </c:pt>
                <c:pt idx="206">
                  <c:v>156.547992146296</c:v>
                </c:pt>
                <c:pt idx="207">
                  <c:v>196.88468446195699</c:v>
                </c:pt>
                <c:pt idx="208">
                  <c:v>175.79319327905199</c:v>
                </c:pt>
                <c:pt idx="209">
                  <c:v>200.30720766683999</c:v>
                </c:pt>
                <c:pt idx="210">
                  <c:v>204.88176610503501</c:v>
                </c:pt>
                <c:pt idx="211">
                  <c:v>194.74627362223501</c:v>
                </c:pt>
                <c:pt idx="212">
                  <c:v>202.67959127088699</c:v>
                </c:pt>
                <c:pt idx="213">
                  <c:v>207.30791276525599</c:v>
                </c:pt>
                <c:pt idx="214">
                  <c:v>196.814227970899</c:v>
                </c:pt>
                <c:pt idx="215">
                  <c:v>197.30716445864499</c:v>
                </c:pt>
                <c:pt idx="216">
                  <c:v>219.74174492999001</c:v>
                </c:pt>
                <c:pt idx="217">
                  <c:v>195.537938075292</c:v>
                </c:pt>
                <c:pt idx="218">
                  <c:v>184.58719962779401</c:v>
                </c:pt>
                <c:pt idx="219">
                  <c:v>176.76251566283901</c:v>
                </c:pt>
                <c:pt idx="220">
                  <c:v>195.45622218674399</c:v>
                </c:pt>
                <c:pt idx="221">
                  <c:v>195.151746510225</c:v>
                </c:pt>
                <c:pt idx="222">
                  <c:v>177.10181449741299</c:v>
                </c:pt>
                <c:pt idx="223">
                  <c:v>146.89004074388501</c:v>
                </c:pt>
                <c:pt idx="224">
                  <c:v>10.0250749722784</c:v>
                </c:pt>
                <c:pt idx="225">
                  <c:v>-8.2210663569675297</c:v>
                </c:pt>
                <c:pt idx="226">
                  <c:v>-18.357071966301302</c:v>
                </c:pt>
                <c:pt idx="227">
                  <c:v>-16.887897442746699</c:v>
                </c:pt>
                <c:pt idx="228">
                  <c:v>-12.347727477724799</c:v>
                </c:pt>
                <c:pt idx="229">
                  <c:v>-16.1952990676178</c:v>
                </c:pt>
                <c:pt idx="230">
                  <c:v>-18.347057623413399</c:v>
                </c:pt>
                <c:pt idx="231">
                  <c:v>-15.5737879210981</c:v>
                </c:pt>
                <c:pt idx="232">
                  <c:v>-20.414299836438499</c:v>
                </c:pt>
                <c:pt idx="233">
                  <c:v>-17.289134102595199</c:v>
                </c:pt>
                <c:pt idx="234">
                  <c:v>-17.321874060664101</c:v>
                </c:pt>
                <c:pt idx="235">
                  <c:v>-12.728315953348</c:v>
                </c:pt>
                <c:pt idx="236">
                  <c:v>-16.456864868209699</c:v>
                </c:pt>
                <c:pt idx="237">
                  <c:v>-12.8360031525407</c:v>
                </c:pt>
                <c:pt idx="238">
                  <c:v>-6.2197821265701796</c:v>
                </c:pt>
                <c:pt idx="239">
                  <c:v>1.40610158520337</c:v>
                </c:pt>
                <c:pt idx="240">
                  <c:v>2.6934008733471502</c:v>
                </c:pt>
                <c:pt idx="241">
                  <c:v>-1.2609730931001399</c:v>
                </c:pt>
                <c:pt idx="242">
                  <c:v>-8.7275399745242801</c:v>
                </c:pt>
                <c:pt idx="243">
                  <c:v>-12.9054961026076</c:v>
                </c:pt>
                <c:pt idx="244">
                  <c:v>-9.4403643586598704</c:v>
                </c:pt>
                <c:pt idx="245">
                  <c:v>-7.6799938163358403</c:v>
                </c:pt>
                <c:pt idx="246">
                  <c:v>-9.5050742569050399</c:v>
                </c:pt>
                <c:pt idx="247">
                  <c:v>-9.4980434789670003</c:v>
                </c:pt>
                <c:pt idx="248">
                  <c:v>-18.096810846909602</c:v>
                </c:pt>
                <c:pt idx="249">
                  <c:v>-24.212267684390099</c:v>
                </c:pt>
                <c:pt idx="250">
                  <c:v>-16.083480264186399</c:v>
                </c:pt>
                <c:pt idx="251">
                  <c:v>-2.3940892738089898</c:v>
                </c:pt>
                <c:pt idx="252">
                  <c:v>2.4442592213007202</c:v>
                </c:pt>
                <c:pt idx="253">
                  <c:v>2.7626340365583202</c:v>
                </c:pt>
                <c:pt idx="254">
                  <c:v>-3.7510006403029199</c:v>
                </c:pt>
                <c:pt idx="255">
                  <c:v>-5.7991154458227498</c:v>
                </c:pt>
                <c:pt idx="256">
                  <c:v>1.1033958367805301</c:v>
                </c:pt>
                <c:pt idx="257">
                  <c:v>2.3665872315253802</c:v>
                </c:pt>
                <c:pt idx="258">
                  <c:v>2.2347713420969502</c:v>
                </c:pt>
                <c:pt idx="259">
                  <c:v>-4.4983924803857596</c:v>
                </c:pt>
                <c:pt idx="260">
                  <c:v>-6.0590182247088098</c:v>
                </c:pt>
                <c:pt idx="261">
                  <c:v>4.3173862307067203</c:v>
                </c:pt>
                <c:pt idx="262">
                  <c:v>6.6127327939174201</c:v>
                </c:pt>
                <c:pt idx="263">
                  <c:v>-7.9758668300134197</c:v>
                </c:pt>
                <c:pt idx="264">
                  <c:v>-13.1218366948892</c:v>
                </c:pt>
                <c:pt idx="265">
                  <c:v>-0.32258406109541599</c:v>
                </c:pt>
                <c:pt idx="266">
                  <c:v>-0.13566348938955899</c:v>
                </c:pt>
                <c:pt idx="267">
                  <c:v>-2.6132825036257499</c:v>
                </c:pt>
                <c:pt idx="268">
                  <c:v>-0.67652077994894899</c:v>
                </c:pt>
                <c:pt idx="269">
                  <c:v>1.0895848235412899</c:v>
                </c:pt>
                <c:pt idx="270">
                  <c:v>-0.78562342674079899</c:v>
                </c:pt>
                <c:pt idx="271">
                  <c:v>-4.3757526289950999</c:v>
                </c:pt>
                <c:pt idx="272">
                  <c:v>-6.9888085406345999</c:v>
                </c:pt>
                <c:pt idx="273">
                  <c:v>1.04440701579622</c:v>
                </c:pt>
                <c:pt idx="274">
                  <c:v>5.0587924286222696</c:v>
                </c:pt>
                <c:pt idx="275">
                  <c:v>4.2889563950843499</c:v>
                </c:pt>
                <c:pt idx="276">
                  <c:v>12.210663648858899</c:v>
                </c:pt>
                <c:pt idx="277">
                  <c:v>8.7598943659283002</c:v>
                </c:pt>
                <c:pt idx="278">
                  <c:v>0.70797090051010603</c:v>
                </c:pt>
                <c:pt idx="279">
                  <c:v>-2.5394670967608799</c:v>
                </c:pt>
                <c:pt idx="280">
                  <c:v>-6.1449585946177203</c:v>
                </c:pt>
                <c:pt idx="281">
                  <c:v>-3.6437982569742098</c:v>
                </c:pt>
                <c:pt idx="282">
                  <c:v>-2.1930780858605901</c:v>
                </c:pt>
                <c:pt idx="283">
                  <c:v>-7.1317938258642304</c:v>
                </c:pt>
                <c:pt idx="284">
                  <c:v>-19.369055170452299</c:v>
                </c:pt>
                <c:pt idx="285">
                  <c:v>-21.582331739449401</c:v>
                </c:pt>
                <c:pt idx="286">
                  <c:v>-14.6320067943032</c:v>
                </c:pt>
                <c:pt idx="287">
                  <c:v>18.197682624968301</c:v>
                </c:pt>
                <c:pt idx="288">
                  <c:v>17.969237063809899</c:v>
                </c:pt>
                <c:pt idx="289">
                  <c:v>19.533270496099199</c:v>
                </c:pt>
                <c:pt idx="290">
                  <c:v>7.3732419309328501</c:v>
                </c:pt>
                <c:pt idx="291">
                  <c:v>-4.6332448131190702E-2</c:v>
                </c:pt>
                <c:pt idx="292">
                  <c:v>5.6676087178631196</c:v>
                </c:pt>
                <c:pt idx="293">
                  <c:v>45.465076428295703</c:v>
                </c:pt>
                <c:pt idx="294">
                  <c:v>62.958449143642397</c:v>
                </c:pt>
                <c:pt idx="295">
                  <c:v>40.598316517051998</c:v>
                </c:pt>
                <c:pt idx="296">
                  <c:v>20.163147456631499</c:v>
                </c:pt>
                <c:pt idx="297">
                  <c:v>-2.1438697654571799</c:v>
                </c:pt>
                <c:pt idx="298">
                  <c:v>-28.2781049510202</c:v>
                </c:pt>
                <c:pt idx="299">
                  <c:v>-34.112523890055698</c:v>
                </c:pt>
                <c:pt idx="300">
                  <c:v>-17.244453613649199</c:v>
                </c:pt>
                <c:pt idx="301">
                  <c:v>-4.4717373597512404</c:v>
                </c:pt>
                <c:pt idx="302">
                  <c:v>-3.4020650080268098</c:v>
                </c:pt>
                <c:pt idx="303">
                  <c:v>-7.7895046262385099</c:v>
                </c:pt>
                <c:pt idx="304">
                  <c:v>-10.1118051501083</c:v>
                </c:pt>
                <c:pt idx="305">
                  <c:v>-3.9307067339231401E-2</c:v>
                </c:pt>
                <c:pt idx="306">
                  <c:v>6.0739066181520096</c:v>
                </c:pt>
              </c:numCache>
            </c:numRef>
          </c:val>
          <c:smooth val="0"/>
          <c:extLst>
            <c:ext xmlns:c16="http://schemas.microsoft.com/office/drawing/2014/chart" uri="{C3380CC4-5D6E-409C-BE32-E72D297353CC}">
              <c16:uniqueId val="{00000000-CDFC-44D0-B6C8-B1402D8A192F}"/>
            </c:ext>
          </c:extLst>
        </c:ser>
        <c:dLbls>
          <c:showLegendKey val="0"/>
          <c:showVal val="0"/>
          <c:showCatName val="0"/>
          <c:showSerName val="0"/>
          <c:showPercent val="0"/>
          <c:showBubbleSize val="0"/>
        </c:dLbls>
        <c:smooth val="0"/>
        <c:axId val="1027777952"/>
        <c:axId val="1027781312"/>
      </c:lineChart>
      <c:dateAx>
        <c:axId val="1027777952"/>
        <c:scaling>
          <c:orientation val="minMax"/>
        </c:scaling>
        <c:delete val="0"/>
        <c:axPos val="b"/>
        <c:numFmt formatCode="mmm\ d" sourceLinked="0"/>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27781312"/>
        <c:crosses val="autoZero"/>
        <c:auto val="0"/>
        <c:lblOffset val="100"/>
        <c:baseTimeUnit val="days"/>
        <c:majorUnit val="7"/>
        <c:majorTimeUnit val="days"/>
        <c:minorUnit val="1"/>
        <c:minorTimeUnit val="months"/>
      </c:dateAx>
      <c:valAx>
        <c:axId val="1027781312"/>
        <c:scaling>
          <c:orientation val="minMax"/>
        </c:scaling>
        <c:delete val="0"/>
        <c:axPos val="l"/>
        <c:numFmt formatCode="0&quot;%&quot;"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27777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ADR % chg.</c:v>
                </c:pt>
              </c:strCache>
            </c:strRef>
          </c:tx>
          <c:spPr>
            <a:ln w="28575" cap="rnd">
              <a:noFill/>
              <a:round/>
            </a:ln>
            <a:effectLst/>
          </c:spPr>
          <c:marker>
            <c:symbol val="circle"/>
            <c:size val="13"/>
            <c:spPr>
              <a:solidFill>
                <a:schemeClr val="accent3"/>
              </a:solidFill>
              <a:ln w="9525">
                <a:noFill/>
              </a:ln>
              <a:effectLst/>
            </c:spPr>
          </c:marker>
          <c:dLbls>
            <c:dLbl>
              <c:idx val="0"/>
              <c:layout>
                <c:manualLayout>
                  <c:x val="2.3148148148148147E-3"/>
                  <c:y val="-8.1604905033095965E-3"/>
                </c:manualLayout>
              </c:layout>
              <c:tx>
                <c:rich>
                  <a:bodyPr/>
                  <a:lstStyle/>
                  <a:p>
                    <a:fld id="{5DC77C31-7CC7-4A69-9055-85486199FE2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A79-4662-8DFA-FC9BFD07D935}"/>
                </c:ext>
              </c:extLst>
            </c:dLbl>
            <c:dLbl>
              <c:idx val="1"/>
              <c:layout>
                <c:manualLayout>
                  <c:x val="-5.5555555555555552E-2"/>
                  <c:y val="-2.7201635011032651E-3"/>
                </c:manualLayout>
              </c:layout>
              <c:tx>
                <c:rich>
                  <a:bodyPr/>
                  <a:lstStyle/>
                  <a:p>
                    <a:fld id="{0B0E755B-A976-4E96-924A-89BE4885618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CA79-4662-8DFA-FC9BFD07D935}"/>
                </c:ext>
              </c:extLst>
            </c:dLbl>
            <c:dLbl>
              <c:idx val="2"/>
              <c:layout>
                <c:manualLayout>
                  <c:x val="-2.4305555555555556E-2"/>
                  <c:y val="4.0802452516547481E-2"/>
                </c:manualLayout>
              </c:layout>
              <c:tx>
                <c:rich>
                  <a:bodyPr/>
                  <a:lstStyle/>
                  <a:p>
                    <a:fld id="{603DFAC5-C09B-47B8-9B2E-06961541870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CA79-4662-8DFA-FC9BFD07D935}"/>
                </c:ext>
              </c:extLst>
            </c:dLbl>
            <c:dLbl>
              <c:idx val="3"/>
              <c:layout>
                <c:manualLayout>
                  <c:x val="-7.8703703703703706E-2"/>
                  <c:y val="-8.1604905033094959E-3"/>
                </c:manualLayout>
              </c:layout>
              <c:tx>
                <c:rich>
                  <a:bodyPr/>
                  <a:lstStyle/>
                  <a:p>
                    <a:fld id="{3D0CE7A4-5EF1-4BAC-96AB-F862B422CB1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CA79-4662-8DFA-FC9BFD07D935}"/>
                </c:ext>
              </c:extLst>
            </c:dLbl>
            <c:dLbl>
              <c:idx val="4"/>
              <c:layout>
                <c:manualLayout>
                  <c:x val="-1.5046296296296295E-2"/>
                  <c:y val="-5.4403270022064304E-3"/>
                </c:manualLayout>
              </c:layout>
              <c:tx>
                <c:rich>
                  <a:bodyPr/>
                  <a:lstStyle/>
                  <a:p>
                    <a:r>
                      <a:rPr lang="en-US"/>
                      <a:t>Auvergne-Rhone-Alpes</a:t>
                    </a:r>
                    <a:r>
                      <a:rPr lang="en-US" baseline="0"/>
                      <a:t> (Lyon)</a:t>
                    </a:r>
                    <a:endParaRPr lang="en-US"/>
                  </a:p>
                </c:rich>
              </c:tx>
              <c:showLegendKey val="0"/>
              <c:showVal val="0"/>
              <c:showCatName val="0"/>
              <c:showSerName val="0"/>
              <c:showPercent val="0"/>
              <c:showBubbleSize val="0"/>
              <c:extLst>
                <c:ext xmlns:c15="http://schemas.microsoft.com/office/drawing/2012/chart" uri="{CE6537A1-D6FC-4f65-9D91-7224C49458BB}">
                  <c15:layout>
                    <c:manualLayout>
                      <c:w val="0.23096064814814815"/>
                      <c:h val="0.10113567897101569"/>
                    </c:manualLayout>
                  </c15:layout>
                  <c15:showDataLabelsRange val="1"/>
                </c:ext>
                <c:ext xmlns:c16="http://schemas.microsoft.com/office/drawing/2014/chart" uri="{C3380CC4-5D6E-409C-BE32-E72D297353CC}">
                  <c16:uniqueId val="{0000000C-CA79-4662-8DFA-FC9BFD07D935}"/>
                </c:ext>
              </c:extLst>
            </c:dLbl>
            <c:dLbl>
              <c:idx val="5"/>
              <c:layout>
                <c:manualLayout>
                  <c:x val="-4.1666666666666664E-2"/>
                  <c:y val="-5.9843597024269689E-2"/>
                </c:manualLayout>
              </c:layout>
              <c:tx>
                <c:rich>
                  <a:bodyPr/>
                  <a:lstStyle/>
                  <a:p>
                    <a:fld id="{F256D6DE-9FF2-4616-8012-95C019CDA78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B75-4AA9-95B0-96B20E54BC13}"/>
                </c:ext>
              </c:extLst>
            </c:dLbl>
            <c:dLbl>
              <c:idx val="6"/>
              <c:tx>
                <c:rich>
                  <a:bodyPr/>
                  <a:lstStyle/>
                  <a:p>
                    <a:fld id="{94D2FD7C-0AA1-45C5-BA2A-29AB7781E73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A79-4662-8DFA-FC9BFD07D935}"/>
                </c:ext>
              </c:extLst>
            </c:dLbl>
            <c:dLbl>
              <c:idx val="7"/>
              <c:layout>
                <c:manualLayout>
                  <c:x val="-5.7870370370370367E-3"/>
                  <c:y val="-8.1604905033094959E-3"/>
                </c:manualLayout>
              </c:layout>
              <c:tx>
                <c:rich>
                  <a:bodyPr/>
                  <a:lstStyle/>
                  <a:p>
                    <a:fld id="{AA76E005-89F6-4026-8DBF-D7BF05308B4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B75-4AA9-95B0-96B20E54BC13}"/>
                </c:ext>
              </c:extLst>
            </c:dLbl>
            <c:dLbl>
              <c:idx val="8"/>
              <c:layout>
                <c:manualLayout>
                  <c:x val="0"/>
                  <c:y val="2.1761308008825225E-2"/>
                </c:manualLayout>
              </c:layout>
              <c:tx>
                <c:rich>
                  <a:bodyPr/>
                  <a:lstStyle/>
                  <a:p>
                    <a:fld id="{38CB274D-1558-46CF-A068-7A406836E88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CA79-4662-8DFA-FC9BFD07D935}"/>
                </c:ext>
              </c:extLst>
            </c:dLbl>
            <c:dLbl>
              <c:idx val="9"/>
              <c:tx>
                <c:rich>
                  <a:bodyPr/>
                  <a:lstStyle/>
                  <a:p>
                    <a:fld id="{C571B923-1CC8-453E-830F-C53E7B634CC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CA79-4662-8DFA-FC9BFD07D935}"/>
                </c:ext>
              </c:extLst>
            </c:dLbl>
            <c:dLbl>
              <c:idx val="10"/>
              <c:layout>
                <c:manualLayout>
                  <c:x val="-1.1574074074074073E-3"/>
                  <c:y val="8.1604905033094959E-3"/>
                </c:manualLayout>
              </c:layout>
              <c:tx>
                <c:rich>
                  <a:bodyPr/>
                  <a:lstStyle/>
                  <a:p>
                    <a:fld id="{3898397D-C128-4B6C-8AF5-A9A5FBB1FA3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B75-4AA9-95B0-96B20E54BC13}"/>
                </c:ext>
              </c:extLst>
            </c:dLbl>
            <c:dLbl>
              <c:idx val="11"/>
              <c:layout>
                <c:manualLayout>
                  <c:x val="-4.0509259259259259E-2"/>
                  <c:y val="-5.1683106520960198E-2"/>
                </c:manualLayout>
              </c:layout>
              <c:tx>
                <c:rich>
                  <a:bodyPr/>
                  <a:lstStyle/>
                  <a:p>
                    <a:fld id="{F018FCD2-BB7D-4526-A452-A25481D74C3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CA79-4662-8DFA-FC9BFD07D935}"/>
                </c:ext>
              </c:extLst>
            </c:dLbl>
            <c:dLbl>
              <c:idx val="12"/>
              <c:layout>
                <c:manualLayout>
                  <c:x val="5.7870370370369942E-3"/>
                  <c:y val="-5.1683106520960143E-2"/>
                </c:manualLayout>
              </c:layout>
              <c:tx>
                <c:rich>
                  <a:bodyPr/>
                  <a:lstStyle/>
                  <a:p>
                    <a:fld id="{FCA7296E-2007-44C4-8C98-411E9E510DD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CA79-4662-8DFA-FC9BFD07D935}"/>
                </c:ext>
              </c:extLst>
            </c:dLbl>
            <c:dLbl>
              <c:idx val="13"/>
              <c:tx>
                <c:rich>
                  <a:bodyPr/>
                  <a:lstStyle/>
                  <a:p>
                    <a:fld id="{2427411A-F85C-4AF1-A578-B021A45604C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A79-4662-8DFA-FC9BFD07D935}"/>
                </c:ext>
              </c:extLst>
            </c:dLbl>
            <c:dLbl>
              <c:idx val="14"/>
              <c:tx>
                <c:rich>
                  <a:bodyPr/>
                  <a:lstStyle/>
                  <a:p>
                    <a:fld id="{2A0FA82D-6882-43B9-A0CA-CB67FCE417D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B75-4AA9-95B0-96B20E54BC13}"/>
                </c:ext>
              </c:extLst>
            </c:dLbl>
            <c:dLbl>
              <c:idx val="15"/>
              <c:tx>
                <c:rich>
                  <a:bodyPr/>
                  <a:lstStyle/>
                  <a:p>
                    <a:fld id="{B12C990E-1A34-4BF9-BE5A-8F52A5A21E0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B75-4AA9-95B0-96B20E54BC13}"/>
                </c:ext>
              </c:extLst>
            </c:dLbl>
            <c:dLbl>
              <c:idx val="16"/>
              <c:tx>
                <c:rich>
                  <a:bodyPr/>
                  <a:lstStyle/>
                  <a:p>
                    <a:fld id="{AFD01D35-47AE-43B0-9615-64B73455068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B75-4AA9-95B0-96B20E54BC13}"/>
                </c:ext>
              </c:extLst>
            </c:dLbl>
            <c:dLbl>
              <c:idx val="17"/>
              <c:layout>
                <c:manualLayout>
                  <c:x val="-5.7870370370370792E-3"/>
                  <c:y val="-2.7201635011031754E-2"/>
                </c:manualLayout>
              </c:layout>
              <c:tx>
                <c:rich>
                  <a:bodyPr/>
                  <a:lstStyle/>
                  <a:p>
                    <a:fld id="{F468D37C-6158-4FF1-87F4-E81ABC7E7B4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8B75-4AA9-95B0-96B20E54BC1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Sheet1!$A$2:$A$19</c:f>
              <c:numCache>
                <c:formatCode>0%</c:formatCode>
                <c:ptCount val="18"/>
                <c:pt idx="0">
                  <c:v>1.1326860841423869E-2</c:v>
                </c:pt>
                <c:pt idx="1">
                  <c:v>7.4380165289256173E-2</c:v>
                </c:pt>
                <c:pt idx="2">
                  <c:v>9.8016336056009346E-2</c:v>
                </c:pt>
                <c:pt idx="3">
                  <c:v>0.11425061425061434</c:v>
                </c:pt>
                <c:pt idx="4">
                  <c:v>0.23885918003565032</c:v>
                </c:pt>
                <c:pt idx="5">
                  <c:v>7.3255813953488458E-2</c:v>
                </c:pt>
                <c:pt idx="6">
                  <c:v>0.13947696139476951</c:v>
                </c:pt>
                <c:pt idx="7">
                  <c:v>1.2644889357218192E-2</c:v>
                </c:pt>
                <c:pt idx="8">
                  <c:v>1.1481056257176547E-3</c:v>
                </c:pt>
                <c:pt idx="9">
                  <c:v>6.5573770491802463E-3</c:v>
                </c:pt>
                <c:pt idx="10">
                  <c:v>0.14161490683229805</c:v>
                </c:pt>
                <c:pt idx="11">
                  <c:v>0.11123986095017369</c:v>
                </c:pt>
                <c:pt idx="12">
                  <c:v>0.13831258644536648</c:v>
                </c:pt>
                <c:pt idx="13">
                  <c:v>0.86936936936936915</c:v>
                </c:pt>
                <c:pt idx="14">
                  <c:v>0.13641755634638186</c:v>
                </c:pt>
                <c:pt idx="15">
                  <c:v>0.23743016759776547</c:v>
                </c:pt>
                <c:pt idx="16">
                  <c:v>0.2997118155619598</c:v>
                </c:pt>
                <c:pt idx="17">
                  <c:v>9.9635479951397432E-2</c:v>
                </c:pt>
              </c:numCache>
            </c:numRef>
          </c:xVal>
          <c:yVal>
            <c:numRef>
              <c:f>Sheet1!$B$2:$B$19</c:f>
              <c:numCache>
                <c:formatCode>0.0%</c:formatCode>
                <c:ptCount val="18"/>
                <c:pt idx="0">
                  <c:v>8.1000000000000003E-2</c:v>
                </c:pt>
                <c:pt idx="1">
                  <c:v>0.17199999999999999</c:v>
                </c:pt>
                <c:pt idx="2">
                  <c:v>0.44</c:v>
                </c:pt>
                <c:pt idx="3">
                  <c:v>0.56699999999999995</c:v>
                </c:pt>
                <c:pt idx="4">
                  <c:v>0.497</c:v>
                </c:pt>
                <c:pt idx="5">
                  <c:v>0.91500000000000004</c:v>
                </c:pt>
                <c:pt idx="6">
                  <c:v>0.89100000000000001</c:v>
                </c:pt>
                <c:pt idx="7">
                  <c:v>0.36199999999999999</c:v>
                </c:pt>
                <c:pt idx="8">
                  <c:v>6.0999999999999999E-2</c:v>
                </c:pt>
                <c:pt idx="9">
                  <c:v>0.30599999999999999</c:v>
                </c:pt>
                <c:pt idx="10">
                  <c:v>0.42299999999999999</c:v>
                </c:pt>
                <c:pt idx="11">
                  <c:v>0.65300000000000002</c:v>
                </c:pt>
                <c:pt idx="12">
                  <c:v>0.56899999999999995</c:v>
                </c:pt>
                <c:pt idx="13">
                  <c:v>0.58799999999999997</c:v>
                </c:pt>
                <c:pt idx="14">
                  <c:v>0.51800000000000002</c:v>
                </c:pt>
                <c:pt idx="15">
                  <c:v>0.68500000000000005</c:v>
                </c:pt>
                <c:pt idx="16">
                  <c:v>1.405</c:v>
                </c:pt>
                <c:pt idx="17">
                  <c:v>0.184</c:v>
                </c:pt>
              </c:numCache>
            </c:numRef>
          </c:yVal>
          <c:smooth val="0"/>
          <c:extLst>
            <c:ext xmlns:c15="http://schemas.microsoft.com/office/drawing/2012/chart" uri="{02D57815-91ED-43cb-92C2-25804820EDAC}">
              <c15:datalabelsRange>
                <c15:f>Sheet1!$C$2:$C$19</c15:f>
                <c15:dlblRangeCache>
                  <c:ptCount val="18"/>
                  <c:pt idx="0">
                    <c:v>Ile-de-France</c:v>
                  </c:pt>
                  <c:pt idx="1">
                    <c:v>Paris</c:v>
                  </c:pt>
                  <c:pt idx="2">
                    <c:v>Lisbon</c:v>
                  </c:pt>
                  <c:pt idx="3">
                    <c:v>Madrid</c:v>
                  </c:pt>
                  <c:pt idx="4">
                    <c:v>Auvergne-Rhone-Alpes</c:v>
                  </c:pt>
                  <c:pt idx="5">
                    <c:v>Edinburgh</c:v>
                  </c:pt>
                  <c:pt idx="6">
                    <c:v>Liverpool</c:v>
                  </c:pt>
                  <c:pt idx="7">
                    <c:v>Cardiff</c:v>
                  </c:pt>
                  <c:pt idx="8">
                    <c:v>London (Jun)</c:v>
                  </c:pt>
                  <c:pt idx="9">
                    <c:v>Dublin</c:v>
                  </c:pt>
                  <c:pt idx="10">
                    <c:v>Amsterdam</c:v>
                  </c:pt>
                  <c:pt idx="11">
                    <c:v>Zurich</c:v>
                  </c:pt>
                  <c:pt idx="12">
                    <c:v>Milan</c:v>
                  </c:pt>
                  <c:pt idx="13">
                    <c:v>Ruhr</c:v>
                  </c:pt>
                  <c:pt idx="14">
                    <c:v>Hamburg</c:v>
                  </c:pt>
                  <c:pt idx="15">
                    <c:v>Munich</c:v>
                  </c:pt>
                  <c:pt idx="16">
                    <c:v>Warsaw</c:v>
                  </c:pt>
                  <c:pt idx="17">
                    <c:v>London (Aug)</c:v>
                  </c:pt>
                </c15:dlblRangeCache>
              </c15:datalabelsRange>
            </c:ext>
            <c:ext xmlns:c16="http://schemas.microsoft.com/office/drawing/2014/chart" uri="{C3380CC4-5D6E-409C-BE32-E72D297353CC}">
              <c16:uniqueId val="{00000000-CA79-4662-8DFA-FC9BFD07D935}"/>
            </c:ext>
          </c:extLst>
        </c:ser>
        <c:dLbls>
          <c:showLegendKey val="0"/>
          <c:showVal val="1"/>
          <c:showCatName val="0"/>
          <c:showSerName val="0"/>
          <c:showPercent val="0"/>
          <c:showBubbleSize val="0"/>
        </c:dLbls>
        <c:axId val="1192593360"/>
        <c:axId val="1192577520"/>
      </c:scatterChart>
      <c:valAx>
        <c:axId val="1192593360"/>
        <c:scaling>
          <c:orientation val="minMax"/>
          <c:max val="0.4"/>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Occupancy % chg.</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92577520"/>
        <c:crosses val="autoZero"/>
        <c:crossBetween val="midCat"/>
      </c:valAx>
      <c:valAx>
        <c:axId val="119257752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ADR % chg.</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925933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Occ</c:v>
                </c:pt>
              </c:strCache>
            </c:strRef>
          </c:tx>
          <c:spPr>
            <a:solidFill>
              <a:schemeClr val="accent1"/>
            </a:solidFill>
            <a:ln>
              <a:noFill/>
            </a:ln>
            <a:effectLst/>
          </c:spPr>
          <c:invertIfNegative val="0"/>
          <c:cat>
            <c:strRef>
              <c:f>Sheet1!$A$2:$A$3</c:f>
              <c:strCache>
                <c:ptCount val="2"/>
                <c:pt idx="0">
                  <c:v>Adele</c:v>
                </c:pt>
                <c:pt idx="1">
                  <c:v>Rest of August</c:v>
                </c:pt>
              </c:strCache>
            </c:strRef>
          </c:cat>
          <c:val>
            <c:numRef>
              <c:f>Sheet1!$B$2:$B$3</c:f>
              <c:numCache>
                <c:formatCode>General</c:formatCode>
                <c:ptCount val="2"/>
                <c:pt idx="0">
                  <c:v>0.23246866899999999</c:v>
                </c:pt>
                <c:pt idx="1">
                  <c:v>8.3154672999999998E-2</c:v>
                </c:pt>
              </c:numCache>
            </c:numRef>
          </c:val>
          <c:extLst>
            <c:ext xmlns:c16="http://schemas.microsoft.com/office/drawing/2014/chart" uri="{C3380CC4-5D6E-409C-BE32-E72D297353CC}">
              <c16:uniqueId val="{00000000-4887-4504-95FC-6534C2A295DE}"/>
            </c:ext>
          </c:extLst>
        </c:ser>
        <c:ser>
          <c:idx val="1"/>
          <c:order val="1"/>
          <c:tx>
            <c:strRef>
              <c:f>Sheet1!$C$1</c:f>
              <c:strCache>
                <c:ptCount val="1"/>
                <c:pt idx="0">
                  <c:v>ADR</c:v>
                </c:pt>
              </c:strCache>
            </c:strRef>
          </c:tx>
          <c:spPr>
            <a:solidFill>
              <a:schemeClr val="accent2"/>
            </a:solidFill>
            <a:ln>
              <a:noFill/>
            </a:ln>
            <a:effectLst/>
          </c:spPr>
          <c:invertIfNegative val="0"/>
          <c:cat>
            <c:strRef>
              <c:f>Sheet1!$A$2:$A$3</c:f>
              <c:strCache>
                <c:ptCount val="2"/>
                <c:pt idx="0">
                  <c:v>Adele</c:v>
                </c:pt>
                <c:pt idx="1">
                  <c:v>Rest of August</c:v>
                </c:pt>
              </c:strCache>
            </c:strRef>
          </c:cat>
          <c:val>
            <c:numRef>
              <c:f>Sheet1!$C$2:$C$3</c:f>
              <c:numCache>
                <c:formatCode>General</c:formatCode>
                <c:ptCount val="2"/>
                <c:pt idx="0">
                  <c:v>0.686972366</c:v>
                </c:pt>
                <c:pt idx="1">
                  <c:v>0.144923678</c:v>
                </c:pt>
              </c:numCache>
            </c:numRef>
          </c:val>
          <c:extLst>
            <c:ext xmlns:c16="http://schemas.microsoft.com/office/drawing/2014/chart" uri="{C3380CC4-5D6E-409C-BE32-E72D297353CC}">
              <c16:uniqueId val="{00000001-4887-4504-95FC-6534C2A295DE}"/>
            </c:ext>
          </c:extLst>
        </c:ser>
        <c:ser>
          <c:idx val="2"/>
          <c:order val="2"/>
          <c:tx>
            <c:strRef>
              <c:f>Sheet1!$D$1</c:f>
              <c:strCache>
                <c:ptCount val="1"/>
                <c:pt idx="0">
                  <c:v>RevPAR</c:v>
                </c:pt>
              </c:strCache>
            </c:strRef>
          </c:tx>
          <c:spPr>
            <a:solidFill>
              <a:schemeClr val="accent3"/>
            </a:solidFill>
            <a:ln>
              <a:noFill/>
            </a:ln>
            <a:effectLst/>
          </c:spPr>
          <c:invertIfNegative val="0"/>
          <c:cat>
            <c:strRef>
              <c:f>Sheet1!$A$2:$A$3</c:f>
              <c:strCache>
                <c:ptCount val="2"/>
                <c:pt idx="0">
                  <c:v>Adele</c:v>
                </c:pt>
                <c:pt idx="1">
                  <c:v>Rest of August</c:v>
                </c:pt>
              </c:strCache>
            </c:strRef>
          </c:cat>
          <c:val>
            <c:numRef>
              <c:f>Sheet1!$D$2:$D$3</c:f>
              <c:numCache>
                <c:formatCode>General</c:formatCode>
                <c:ptCount val="2"/>
                <c:pt idx="0">
                  <c:v>1.0791405869999999</c:v>
                </c:pt>
                <c:pt idx="1">
                  <c:v>0.240129433</c:v>
                </c:pt>
              </c:numCache>
            </c:numRef>
          </c:val>
          <c:extLst>
            <c:ext xmlns:c16="http://schemas.microsoft.com/office/drawing/2014/chart" uri="{C3380CC4-5D6E-409C-BE32-E72D297353CC}">
              <c16:uniqueId val="{00000002-4887-4504-95FC-6534C2A295DE}"/>
            </c:ext>
          </c:extLst>
        </c:ser>
        <c:dLbls>
          <c:showLegendKey val="0"/>
          <c:showVal val="0"/>
          <c:showCatName val="0"/>
          <c:showSerName val="0"/>
          <c:showPercent val="0"/>
          <c:showBubbleSize val="0"/>
        </c:dLbls>
        <c:gapWidth val="100"/>
        <c:overlap val="-5"/>
        <c:axId val="1224486352"/>
        <c:axId val="1224488272"/>
      </c:barChart>
      <c:catAx>
        <c:axId val="122448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24488272"/>
        <c:crosses val="autoZero"/>
        <c:auto val="1"/>
        <c:lblAlgn val="ctr"/>
        <c:lblOffset val="100"/>
        <c:noMultiLvlLbl val="0"/>
      </c:catAx>
      <c:valAx>
        <c:axId val="1224488272"/>
        <c:scaling>
          <c:orientation val="minMax"/>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244863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77066929133856E-2"/>
          <c:y val="0.1358610078100117"/>
          <c:w val="0.92849145158938462"/>
          <c:h val="0.79444388483546213"/>
        </c:manualLayout>
      </c:layout>
      <c:barChart>
        <c:barDir val="col"/>
        <c:grouping val="stacked"/>
        <c:varyColors val="0"/>
        <c:ser>
          <c:idx val="0"/>
          <c:order val="0"/>
          <c:tx>
            <c:strRef>
              <c:f>Sheet1!$B$1</c:f>
              <c:strCache>
                <c:ptCount val="1"/>
                <c:pt idx="0">
                  <c:v>Occupancy</c:v>
                </c:pt>
              </c:strCache>
            </c:strRef>
          </c:tx>
          <c:spPr>
            <a:solidFill>
              <a:schemeClr val="accent1"/>
            </a:solidFill>
            <a:ln>
              <a:noFill/>
            </a:ln>
            <a:effectLst/>
          </c:spPr>
          <c:invertIfNegative val="0"/>
          <c:cat>
            <c:numRef>
              <c:f>Sheet1!$A$2:$A$32</c:f>
              <c:numCache>
                <c:formatCode>m/d/yyyy</c:formatCode>
                <c:ptCount val="31"/>
                <c:pt idx="0">
                  <c:v>45505</c:v>
                </c:pt>
                <c:pt idx="1">
                  <c:v>45506</c:v>
                </c:pt>
                <c:pt idx="2">
                  <c:v>45507</c:v>
                </c:pt>
                <c:pt idx="3">
                  <c:v>45508</c:v>
                </c:pt>
                <c:pt idx="4">
                  <c:v>45509</c:v>
                </c:pt>
                <c:pt idx="5">
                  <c:v>45510</c:v>
                </c:pt>
                <c:pt idx="6">
                  <c:v>45511</c:v>
                </c:pt>
                <c:pt idx="7">
                  <c:v>45512</c:v>
                </c:pt>
                <c:pt idx="8">
                  <c:v>45513</c:v>
                </c:pt>
                <c:pt idx="9">
                  <c:v>45514</c:v>
                </c:pt>
                <c:pt idx="10">
                  <c:v>45515</c:v>
                </c:pt>
                <c:pt idx="11">
                  <c:v>45516</c:v>
                </c:pt>
                <c:pt idx="12">
                  <c:v>45517</c:v>
                </c:pt>
                <c:pt idx="13">
                  <c:v>45518</c:v>
                </c:pt>
                <c:pt idx="14">
                  <c:v>45519</c:v>
                </c:pt>
                <c:pt idx="15">
                  <c:v>45520</c:v>
                </c:pt>
                <c:pt idx="16">
                  <c:v>45521</c:v>
                </c:pt>
                <c:pt idx="17">
                  <c:v>45522</c:v>
                </c:pt>
                <c:pt idx="18">
                  <c:v>45523</c:v>
                </c:pt>
                <c:pt idx="19">
                  <c:v>45524</c:v>
                </c:pt>
                <c:pt idx="20">
                  <c:v>45525</c:v>
                </c:pt>
                <c:pt idx="21">
                  <c:v>45526</c:v>
                </c:pt>
                <c:pt idx="22">
                  <c:v>45527</c:v>
                </c:pt>
                <c:pt idx="23">
                  <c:v>45528</c:v>
                </c:pt>
                <c:pt idx="24" formatCode="d\-mmm">
                  <c:v>45529</c:v>
                </c:pt>
                <c:pt idx="25" formatCode="d\-mmm">
                  <c:v>45530</c:v>
                </c:pt>
                <c:pt idx="26" formatCode="d\-mmm">
                  <c:v>45531</c:v>
                </c:pt>
                <c:pt idx="27" formatCode="d\-mmm">
                  <c:v>45532</c:v>
                </c:pt>
                <c:pt idx="28" formatCode="d\-mmm">
                  <c:v>45533</c:v>
                </c:pt>
                <c:pt idx="29" formatCode="d\-mmm">
                  <c:v>45534</c:v>
                </c:pt>
                <c:pt idx="30" formatCode="d\-mmm">
                  <c:v>45535</c:v>
                </c:pt>
              </c:numCache>
            </c:numRef>
          </c:cat>
          <c:val>
            <c:numRef>
              <c:f>Sheet1!$B$2:$B$32</c:f>
              <c:numCache>
                <c:formatCode>0%</c:formatCode>
                <c:ptCount val="31"/>
                <c:pt idx="0">
                  <c:v>9.9080628000000004E-2</c:v>
                </c:pt>
                <c:pt idx="1">
                  <c:v>7.5555897999999996E-2</c:v>
                </c:pt>
                <c:pt idx="2">
                  <c:v>0.18842123399999999</c:v>
                </c:pt>
                <c:pt idx="3">
                  <c:v>0.12803520500000001</c:v>
                </c:pt>
                <c:pt idx="4">
                  <c:v>6.2292432000000002E-2</c:v>
                </c:pt>
                <c:pt idx="5">
                  <c:v>4.5075188000000002E-2</c:v>
                </c:pt>
                <c:pt idx="6">
                  <c:v>6.9897075000000003E-2</c:v>
                </c:pt>
                <c:pt idx="7">
                  <c:v>0.234053657</c:v>
                </c:pt>
                <c:pt idx="8">
                  <c:v>0.25974233299999999</c:v>
                </c:pt>
                <c:pt idx="9">
                  <c:v>2.9301628E-2</c:v>
                </c:pt>
                <c:pt idx="10">
                  <c:v>6.2727626999999994E-2</c:v>
                </c:pt>
                <c:pt idx="11">
                  <c:v>0.23659292400000001</c:v>
                </c:pt>
                <c:pt idx="12">
                  <c:v>0.370304146</c:v>
                </c:pt>
                <c:pt idx="13">
                  <c:v>0.26162586799999998</c:v>
                </c:pt>
                <c:pt idx="14">
                  <c:v>0.242831187</c:v>
                </c:pt>
                <c:pt idx="15">
                  <c:v>0.374523999</c:v>
                </c:pt>
                <c:pt idx="16">
                  <c:v>0.355636269</c:v>
                </c:pt>
                <c:pt idx="17">
                  <c:v>0.36349195099999998</c:v>
                </c:pt>
                <c:pt idx="18">
                  <c:v>3.0791186000000002E-2</c:v>
                </c:pt>
                <c:pt idx="19">
                  <c:v>2.5094128E-2</c:v>
                </c:pt>
                <c:pt idx="20">
                  <c:v>8.9618483999999998E-2</c:v>
                </c:pt>
                <c:pt idx="21">
                  <c:v>0.22167824799999999</c:v>
                </c:pt>
                <c:pt idx="22">
                  <c:v>0.42023418699999998</c:v>
                </c:pt>
                <c:pt idx="23">
                  <c:v>0.294794469</c:v>
                </c:pt>
                <c:pt idx="24" formatCode="General">
                  <c:v>-5.0734830000000002E-2</c:v>
                </c:pt>
                <c:pt idx="25" formatCode="General">
                  <c:v>-7.3590217999999999E-2</c:v>
                </c:pt>
                <c:pt idx="26" formatCode="General">
                  <c:v>-5.0031635999999997E-2</c:v>
                </c:pt>
                <c:pt idx="27" formatCode="General">
                  <c:v>1.1536456E-2</c:v>
                </c:pt>
                <c:pt idx="28" formatCode="General">
                  <c:v>0.21955234100000001</c:v>
                </c:pt>
                <c:pt idx="29" formatCode="General">
                  <c:v>0.36329737200000001</c:v>
                </c:pt>
                <c:pt idx="30" formatCode="General">
                  <c:v>0.20781697499999999</c:v>
                </c:pt>
              </c:numCache>
            </c:numRef>
          </c:val>
          <c:extLst>
            <c:ext xmlns:c16="http://schemas.microsoft.com/office/drawing/2014/chart" uri="{C3380CC4-5D6E-409C-BE32-E72D297353CC}">
              <c16:uniqueId val="{00000000-78C2-4A6F-B0BA-4F23AE006F8F}"/>
            </c:ext>
          </c:extLst>
        </c:ser>
        <c:ser>
          <c:idx val="1"/>
          <c:order val="1"/>
          <c:tx>
            <c:strRef>
              <c:f>Sheet1!$C$1</c:f>
              <c:strCache>
                <c:ptCount val="1"/>
                <c:pt idx="0">
                  <c:v>ADR</c:v>
                </c:pt>
              </c:strCache>
            </c:strRef>
          </c:tx>
          <c:spPr>
            <a:solidFill>
              <a:schemeClr val="accent2"/>
            </a:solidFill>
            <a:ln>
              <a:noFill/>
            </a:ln>
            <a:effectLst/>
          </c:spPr>
          <c:invertIfNegative val="0"/>
          <c:cat>
            <c:numRef>
              <c:f>Sheet1!$A$2:$A$32</c:f>
              <c:numCache>
                <c:formatCode>m/d/yyyy</c:formatCode>
                <c:ptCount val="31"/>
                <c:pt idx="0">
                  <c:v>45505</c:v>
                </c:pt>
                <c:pt idx="1">
                  <c:v>45506</c:v>
                </c:pt>
                <c:pt idx="2">
                  <c:v>45507</c:v>
                </c:pt>
                <c:pt idx="3">
                  <c:v>45508</c:v>
                </c:pt>
                <c:pt idx="4">
                  <c:v>45509</c:v>
                </c:pt>
                <c:pt idx="5">
                  <c:v>45510</c:v>
                </c:pt>
                <c:pt idx="6">
                  <c:v>45511</c:v>
                </c:pt>
                <c:pt idx="7">
                  <c:v>45512</c:v>
                </c:pt>
                <c:pt idx="8">
                  <c:v>45513</c:v>
                </c:pt>
                <c:pt idx="9">
                  <c:v>45514</c:v>
                </c:pt>
                <c:pt idx="10">
                  <c:v>45515</c:v>
                </c:pt>
                <c:pt idx="11">
                  <c:v>45516</c:v>
                </c:pt>
                <c:pt idx="12">
                  <c:v>45517</c:v>
                </c:pt>
                <c:pt idx="13">
                  <c:v>45518</c:v>
                </c:pt>
                <c:pt idx="14">
                  <c:v>45519</c:v>
                </c:pt>
                <c:pt idx="15">
                  <c:v>45520</c:v>
                </c:pt>
                <c:pt idx="16">
                  <c:v>45521</c:v>
                </c:pt>
                <c:pt idx="17">
                  <c:v>45522</c:v>
                </c:pt>
                <c:pt idx="18">
                  <c:v>45523</c:v>
                </c:pt>
                <c:pt idx="19">
                  <c:v>45524</c:v>
                </c:pt>
                <c:pt idx="20">
                  <c:v>45525</c:v>
                </c:pt>
                <c:pt idx="21">
                  <c:v>45526</c:v>
                </c:pt>
                <c:pt idx="22">
                  <c:v>45527</c:v>
                </c:pt>
                <c:pt idx="23">
                  <c:v>45528</c:v>
                </c:pt>
                <c:pt idx="24" formatCode="d\-mmm">
                  <c:v>45529</c:v>
                </c:pt>
                <c:pt idx="25" formatCode="d\-mmm">
                  <c:v>45530</c:v>
                </c:pt>
                <c:pt idx="26" formatCode="d\-mmm">
                  <c:v>45531</c:v>
                </c:pt>
                <c:pt idx="27" formatCode="d\-mmm">
                  <c:v>45532</c:v>
                </c:pt>
                <c:pt idx="28" formatCode="d\-mmm">
                  <c:v>45533</c:v>
                </c:pt>
                <c:pt idx="29" formatCode="d\-mmm">
                  <c:v>45534</c:v>
                </c:pt>
                <c:pt idx="30" formatCode="d\-mmm">
                  <c:v>45535</c:v>
                </c:pt>
              </c:numCache>
            </c:numRef>
          </c:cat>
          <c:val>
            <c:numRef>
              <c:f>Sheet1!$C$2:$C$32</c:f>
              <c:numCache>
                <c:formatCode>0%</c:formatCode>
                <c:ptCount val="31"/>
                <c:pt idx="0">
                  <c:v>0.145734695</c:v>
                </c:pt>
                <c:pt idx="1">
                  <c:v>0.82369436600000001</c:v>
                </c:pt>
                <c:pt idx="2">
                  <c:v>0.92990874199999995</c:v>
                </c:pt>
                <c:pt idx="3">
                  <c:v>0.12525224600000001</c:v>
                </c:pt>
                <c:pt idx="4">
                  <c:v>6.0574673000000002E-2</c:v>
                </c:pt>
                <c:pt idx="5">
                  <c:v>4.7389489E-2</c:v>
                </c:pt>
                <c:pt idx="6">
                  <c:v>7.9083375999999997E-2</c:v>
                </c:pt>
                <c:pt idx="7">
                  <c:v>0.25911991400000001</c:v>
                </c:pt>
                <c:pt idx="8">
                  <c:v>1.0977155649999999</c:v>
                </c:pt>
                <c:pt idx="9">
                  <c:v>0.86341243199999995</c:v>
                </c:pt>
                <c:pt idx="10">
                  <c:v>0.1247364</c:v>
                </c:pt>
                <c:pt idx="11">
                  <c:v>8.6593711000000004E-2</c:v>
                </c:pt>
                <c:pt idx="12">
                  <c:v>0.18268774500000001</c:v>
                </c:pt>
                <c:pt idx="13">
                  <c:v>0.82513392100000005</c:v>
                </c:pt>
                <c:pt idx="14">
                  <c:v>0.80861272699999998</c:v>
                </c:pt>
                <c:pt idx="15">
                  <c:v>1.011007344</c:v>
                </c:pt>
                <c:pt idx="16">
                  <c:v>0.83526251900000004</c:v>
                </c:pt>
                <c:pt idx="17">
                  <c:v>0.33968511899999998</c:v>
                </c:pt>
                <c:pt idx="18">
                  <c:v>2.2120291E-2</c:v>
                </c:pt>
                <c:pt idx="19">
                  <c:v>2.1511638E-2</c:v>
                </c:pt>
                <c:pt idx="20">
                  <c:v>7.0029349000000005E-2</c:v>
                </c:pt>
                <c:pt idx="21">
                  <c:v>0.191051785</c:v>
                </c:pt>
                <c:pt idx="22">
                  <c:v>0.99643658599999996</c:v>
                </c:pt>
                <c:pt idx="23">
                  <c:v>0.932210066</c:v>
                </c:pt>
                <c:pt idx="24" formatCode="0">
                  <c:v>6.0807456000000003E-2</c:v>
                </c:pt>
                <c:pt idx="25" formatCode="0">
                  <c:v>6.9612880000000004E-3</c:v>
                </c:pt>
                <c:pt idx="26" formatCode="0">
                  <c:v>-1.6113743999999999E-2</c:v>
                </c:pt>
                <c:pt idx="27" formatCode="0">
                  <c:v>5.4323424000000002E-2</c:v>
                </c:pt>
                <c:pt idx="28" formatCode="0">
                  <c:v>0.13115069500000001</c:v>
                </c:pt>
                <c:pt idx="29" formatCode="0">
                  <c:v>0.86959511199999995</c:v>
                </c:pt>
                <c:pt idx="30" formatCode="0">
                  <c:v>0.67730379699999999</c:v>
                </c:pt>
              </c:numCache>
            </c:numRef>
          </c:val>
          <c:extLst>
            <c:ext xmlns:c16="http://schemas.microsoft.com/office/drawing/2014/chart" uri="{C3380CC4-5D6E-409C-BE32-E72D297353CC}">
              <c16:uniqueId val="{00000003-78C2-4A6F-B0BA-4F23AE006F8F}"/>
            </c:ext>
          </c:extLst>
        </c:ser>
        <c:dLbls>
          <c:showLegendKey val="0"/>
          <c:showVal val="0"/>
          <c:showCatName val="0"/>
          <c:showSerName val="0"/>
          <c:showPercent val="0"/>
          <c:showBubbleSize val="0"/>
        </c:dLbls>
        <c:gapWidth val="100"/>
        <c:overlap val="100"/>
        <c:axId val="919454863"/>
        <c:axId val="919447183"/>
      </c:barChart>
      <c:lineChart>
        <c:grouping val="standard"/>
        <c:varyColors val="0"/>
        <c:ser>
          <c:idx val="2"/>
          <c:order val="2"/>
          <c:tx>
            <c:strRef>
              <c:f>Sheet1!$D$1</c:f>
              <c:strCache>
                <c:ptCount val="1"/>
                <c:pt idx="0">
                  <c:v>RevPAR</c:v>
                </c:pt>
              </c:strCache>
            </c:strRef>
          </c:tx>
          <c:spPr>
            <a:ln w="44450" cap="rnd">
              <a:solidFill>
                <a:schemeClr val="accent3"/>
              </a:solidFill>
              <a:round/>
            </a:ln>
            <a:effectLst/>
          </c:spPr>
          <c:marker>
            <c:symbol val="circle"/>
            <c:size val="15"/>
            <c:spPr>
              <a:solidFill>
                <a:schemeClr val="accent3"/>
              </a:solidFill>
              <a:ln w="9525">
                <a:solidFill>
                  <a:schemeClr val="accent3"/>
                </a:solidFill>
              </a:ln>
              <a:effectLst/>
            </c:spPr>
          </c:marker>
          <c:cat>
            <c:numRef>
              <c:f>Sheet1!$A$2:$A$32</c:f>
              <c:numCache>
                <c:formatCode>m/d/yyyy</c:formatCode>
                <c:ptCount val="31"/>
                <c:pt idx="0">
                  <c:v>45505</c:v>
                </c:pt>
                <c:pt idx="1">
                  <c:v>45506</c:v>
                </c:pt>
                <c:pt idx="2">
                  <c:v>45507</c:v>
                </c:pt>
                <c:pt idx="3">
                  <c:v>45508</c:v>
                </c:pt>
                <c:pt idx="4">
                  <c:v>45509</c:v>
                </c:pt>
                <c:pt idx="5">
                  <c:v>45510</c:v>
                </c:pt>
                <c:pt idx="6">
                  <c:v>45511</c:v>
                </c:pt>
                <c:pt idx="7">
                  <c:v>45512</c:v>
                </c:pt>
                <c:pt idx="8">
                  <c:v>45513</c:v>
                </c:pt>
                <c:pt idx="9">
                  <c:v>45514</c:v>
                </c:pt>
                <c:pt idx="10">
                  <c:v>45515</c:v>
                </c:pt>
                <c:pt idx="11">
                  <c:v>45516</c:v>
                </c:pt>
                <c:pt idx="12">
                  <c:v>45517</c:v>
                </c:pt>
                <c:pt idx="13">
                  <c:v>45518</c:v>
                </c:pt>
                <c:pt idx="14">
                  <c:v>45519</c:v>
                </c:pt>
                <c:pt idx="15">
                  <c:v>45520</c:v>
                </c:pt>
                <c:pt idx="16">
                  <c:v>45521</c:v>
                </c:pt>
                <c:pt idx="17">
                  <c:v>45522</c:v>
                </c:pt>
                <c:pt idx="18">
                  <c:v>45523</c:v>
                </c:pt>
                <c:pt idx="19">
                  <c:v>45524</c:v>
                </c:pt>
                <c:pt idx="20">
                  <c:v>45525</c:v>
                </c:pt>
                <c:pt idx="21">
                  <c:v>45526</c:v>
                </c:pt>
                <c:pt idx="22">
                  <c:v>45527</c:v>
                </c:pt>
                <c:pt idx="23">
                  <c:v>45528</c:v>
                </c:pt>
                <c:pt idx="24" formatCode="d\-mmm">
                  <c:v>45529</c:v>
                </c:pt>
                <c:pt idx="25" formatCode="d\-mmm">
                  <c:v>45530</c:v>
                </c:pt>
                <c:pt idx="26" formatCode="d\-mmm">
                  <c:v>45531</c:v>
                </c:pt>
                <c:pt idx="27" formatCode="d\-mmm">
                  <c:v>45532</c:v>
                </c:pt>
                <c:pt idx="28" formatCode="d\-mmm">
                  <c:v>45533</c:v>
                </c:pt>
                <c:pt idx="29" formatCode="d\-mmm">
                  <c:v>45534</c:v>
                </c:pt>
                <c:pt idx="30" formatCode="d\-mmm">
                  <c:v>45535</c:v>
                </c:pt>
              </c:numCache>
            </c:numRef>
          </c:cat>
          <c:val>
            <c:numRef>
              <c:f>Sheet1!$D$2:$D$32</c:f>
              <c:numCache>
                <c:formatCode>0%</c:formatCode>
                <c:ptCount val="31"/>
                <c:pt idx="0">
                  <c:v>0.259254808</c:v>
                </c:pt>
                <c:pt idx="1">
                  <c:v>0.96148523200000002</c:v>
                </c:pt>
                <c:pt idx="2">
                  <c:v>1.2935445290000001</c:v>
                </c:pt>
                <c:pt idx="3">
                  <c:v>0.26932414700000001</c:v>
                </c:pt>
                <c:pt idx="4">
                  <c:v>0.12664044899999999</c:v>
                </c:pt>
                <c:pt idx="5">
                  <c:v>9.4600767000000002E-2</c:v>
                </c:pt>
                <c:pt idx="6">
                  <c:v>0.15450814800000001</c:v>
                </c:pt>
                <c:pt idx="7">
                  <c:v>0.55382153499999998</c:v>
                </c:pt>
                <c:pt idx="8">
                  <c:v>1.642581101</c:v>
                </c:pt>
                <c:pt idx="9">
                  <c:v>0.91801345000000001</c:v>
                </c:pt>
                <c:pt idx="10">
                  <c:v>0.195288445</c:v>
                </c:pt>
                <c:pt idx="11">
                  <c:v>0.34367409500000001</c:v>
                </c:pt>
                <c:pt idx="12">
                  <c:v>0.62064191999999996</c:v>
                </c:pt>
                <c:pt idx="13">
                  <c:v>1.302636167</c:v>
                </c:pt>
                <c:pt idx="14">
                  <c:v>1.2478003010000001</c:v>
                </c:pt>
                <c:pt idx="15">
                  <c:v>1.764177857</c:v>
                </c:pt>
                <c:pt idx="16">
                  <c:v>1.4879484329999999</c:v>
                </c:pt>
                <c:pt idx="17">
                  <c:v>0.82664987700000003</c:v>
                </c:pt>
                <c:pt idx="18">
                  <c:v>5.3592586999999997E-2</c:v>
                </c:pt>
                <c:pt idx="19">
                  <c:v>4.7145580999999999E-2</c:v>
                </c:pt>
                <c:pt idx="20">
                  <c:v>0.16592375700000001</c:v>
                </c:pt>
                <c:pt idx="21">
                  <c:v>0.45508205899999998</c:v>
                </c:pt>
                <c:pt idx="22">
                  <c:v>1.835407491</c:v>
                </c:pt>
                <c:pt idx="23">
                  <c:v>1.501814907</c:v>
                </c:pt>
                <c:pt idx="24" formatCode="General">
                  <c:v>6.9875700000000002E-3</c:v>
                </c:pt>
                <c:pt idx="25" formatCode="General">
                  <c:v>-6.7141213000000005E-2</c:v>
                </c:pt>
                <c:pt idx="26" formatCode="General">
                  <c:v>-6.5339182999999995E-2</c:v>
                </c:pt>
                <c:pt idx="27" formatCode="General">
                  <c:v>6.6486579000000004E-2</c:v>
                </c:pt>
                <c:pt idx="28" formatCode="General">
                  <c:v>0.37949747700000003</c:v>
                </c:pt>
                <c:pt idx="29" formatCode="General">
                  <c:v>1.5488141040000001</c:v>
                </c:pt>
                <c:pt idx="30" formatCode="General">
                  <c:v>1.0258759980000001</c:v>
                </c:pt>
              </c:numCache>
            </c:numRef>
          </c:val>
          <c:smooth val="0"/>
          <c:extLst>
            <c:ext xmlns:c16="http://schemas.microsoft.com/office/drawing/2014/chart" uri="{C3380CC4-5D6E-409C-BE32-E72D297353CC}">
              <c16:uniqueId val="{00000000-FD13-4360-A3E2-BD9F25F70EFB}"/>
            </c:ext>
          </c:extLst>
        </c:ser>
        <c:dLbls>
          <c:showLegendKey val="0"/>
          <c:showVal val="0"/>
          <c:showCatName val="0"/>
          <c:showSerName val="0"/>
          <c:showPercent val="0"/>
          <c:showBubbleSize val="0"/>
        </c:dLbls>
        <c:marker val="1"/>
        <c:smooth val="0"/>
        <c:axId val="919454863"/>
        <c:axId val="919447183"/>
      </c:lineChart>
      <c:dateAx>
        <c:axId val="919454863"/>
        <c:scaling>
          <c:orientation val="minMax"/>
        </c:scaling>
        <c:delete val="0"/>
        <c:axPos val="b"/>
        <c:numFmt formatCode="[$-409]d\-mmm;@"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919447183"/>
        <c:crosses val="autoZero"/>
        <c:auto val="1"/>
        <c:lblOffset val="100"/>
        <c:baseTimeUnit val="days"/>
        <c:majorUnit val="7"/>
        <c:majorTimeUnit val="days"/>
      </c:dateAx>
      <c:valAx>
        <c:axId val="919447183"/>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194548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Week Prior</c:v>
                </c:pt>
              </c:strCache>
            </c:strRef>
          </c:tx>
          <c:spPr>
            <a:solidFill>
              <a:schemeClr val="bg2"/>
            </a:solidFill>
            <a:ln>
              <a:noFill/>
            </a:ln>
            <a:effectLst/>
          </c:spPr>
          <c:invertIfNegative val="0"/>
          <c:cat>
            <c:strRef>
              <c:f>Sheet1!$A$2:$A$7</c:f>
              <c:strCache>
                <c:ptCount val="6"/>
                <c:pt idx="0">
                  <c:v>Cardiff</c:v>
                </c:pt>
                <c:pt idx="1">
                  <c:v>Manchester</c:v>
                </c:pt>
                <c:pt idx="2">
                  <c:v>London (Jul/Aug)</c:v>
                </c:pt>
                <c:pt idx="3">
                  <c:v>Edinburgh</c:v>
                </c:pt>
                <c:pt idx="4">
                  <c:v>Dublin</c:v>
                </c:pt>
                <c:pt idx="5">
                  <c:v>London (Sep)</c:v>
                </c:pt>
              </c:strCache>
            </c:strRef>
          </c:cat>
          <c:val>
            <c:numRef>
              <c:f>Sheet1!$B$2:$B$7</c:f>
              <c:numCache>
                <c:formatCode>0%</c:formatCode>
                <c:ptCount val="6"/>
                <c:pt idx="0">
                  <c:v>0.18090636832559742</c:v>
                </c:pt>
                <c:pt idx="1">
                  <c:v>0.14476674711216284</c:v>
                </c:pt>
                <c:pt idx="2">
                  <c:v>9.4702965868948288E-2</c:v>
                </c:pt>
                <c:pt idx="3">
                  <c:v>0.32001651974834472</c:v>
                </c:pt>
                <c:pt idx="4">
                  <c:v>0.20686533086643313</c:v>
                </c:pt>
                <c:pt idx="5">
                  <c:v>5.4585791215607728E-2</c:v>
                </c:pt>
              </c:numCache>
            </c:numRef>
          </c:val>
          <c:extLst>
            <c:ext xmlns:c16="http://schemas.microsoft.com/office/drawing/2014/chart" uri="{C3380CC4-5D6E-409C-BE32-E72D297353CC}">
              <c16:uniqueId val="{00000000-D278-4CEC-9AFB-83103240ACF2}"/>
            </c:ext>
          </c:extLst>
        </c:ser>
        <c:ser>
          <c:idx val="1"/>
          <c:order val="1"/>
          <c:tx>
            <c:strRef>
              <c:f>Sheet1!$C$1</c:f>
              <c:strCache>
                <c:ptCount val="1"/>
                <c:pt idx="0">
                  <c:v>Oasis</c:v>
                </c:pt>
              </c:strCache>
            </c:strRef>
          </c:tx>
          <c:spPr>
            <a:solidFill>
              <a:schemeClr val="accent1">
                <a:lumMod val="50000"/>
              </a:schemeClr>
            </a:solidFill>
            <a:ln>
              <a:noFill/>
            </a:ln>
            <a:effectLst/>
          </c:spPr>
          <c:invertIfNegative val="0"/>
          <c:cat>
            <c:strRef>
              <c:f>Sheet1!$A$2:$A$7</c:f>
              <c:strCache>
                <c:ptCount val="6"/>
                <c:pt idx="0">
                  <c:v>Cardiff</c:v>
                </c:pt>
                <c:pt idx="1">
                  <c:v>Manchester</c:v>
                </c:pt>
                <c:pt idx="2">
                  <c:v>London (Jul/Aug)</c:v>
                </c:pt>
                <c:pt idx="3">
                  <c:v>Edinburgh</c:v>
                </c:pt>
                <c:pt idx="4">
                  <c:v>Dublin</c:v>
                </c:pt>
                <c:pt idx="5">
                  <c:v>London (Sep)</c:v>
                </c:pt>
              </c:strCache>
            </c:strRef>
          </c:cat>
          <c:val>
            <c:numRef>
              <c:f>Sheet1!$C$2:$C$7</c:f>
              <c:numCache>
                <c:formatCode>0%</c:formatCode>
                <c:ptCount val="6"/>
                <c:pt idx="0">
                  <c:v>0.68559281094614</c:v>
                </c:pt>
                <c:pt idx="1">
                  <c:v>0.51311266202010719</c:v>
                </c:pt>
                <c:pt idx="2">
                  <c:v>0.13900000000000001</c:v>
                </c:pt>
                <c:pt idx="3">
                  <c:v>0.51987389705906362</c:v>
                </c:pt>
                <c:pt idx="4">
                  <c:v>0.46613392119041053</c:v>
                </c:pt>
                <c:pt idx="5">
                  <c:v>7.3630535171991349E-2</c:v>
                </c:pt>
              </c:numCache>
            </c:numRef>
          </c:val>
          <c:extLst>
            <c:ext xmlns:c16="http://schemas.microsoft.com/office/drawing/2014/chart" uri="{C3380CC4-5D6E-409C-BE32-E72D297353CC}">
              <c16:uniqueId val="{00000001-D278-4CEC-9AFB-83103240ACF2}"/>
            </c:ext>
          </c:extLst>
        </c:ser>
        <c:ser>
          <c:idx val="2"/>
          <c:order val="2"/>
          <c:tx>
            <c:strRef>
              <c:f>Sheet1!$D$1</c:f>
              <c:strCache>
                <c:ptCount val="1"/>
                <c:pt idx="0">
                  <c:v>Week Post</c:v>
                </c:pt>
              </c:strCache>
            </c:strRef>
          </c:tx>
          <c:spPr>
            <a:solidFill>
              <a:schemeClr val="accent1"/>
            </a:solidFill>
            <a:ln>
              <a:noFill/>
            </a:ln>
            <a:effectLst/>
          </c:spPr>
          <c:invertIfNegative val="0"/>
          <c:cat>
            <c:strRef>
              <c:f>Sheet1!$A$2:$A$7</c:f>
              <c:strCache>
                <c:ptCount val="6"/>
                <c:pt idx="0">
                  <c:v>Cardiff</c:v>
                </c:pt>
                <c:pt idx="1">
                  <c:v>Manchester</c:v>
                </c:pt>
                <c:pt idx="2">
                  <c:v>London (Jul/Aug)</c:v>
                </c:pt>
                <c:pt idx="3">
                  <c:v>Edinburgh</c:v>
                </c:pt>
                <c:pt idx="4">
                  <c:v>Dublin</c:v>
                </c:pt>
                <c:pt idx="5">
                  <c:v>London (Sep)</c:v>
                </c:pt>
              </c:strCache>
            </c:strRef>
          </c:cat>
          <c:val>
            <c:numRef>
              <c:f>Sheet1!$D$2:$D$7</c:f>
              <c:numCache>
                <c:formatCode>0%</c:formatCode>
                <c:ptCount val="6"/>
                <c:pt idx="0">
                  <c:v>0.22922049860861513</c:v>
                </c:pt>
                <c:pt idx="1">
                  <c:v>0.14947632325031052</c:v>
                </c:pt>
                <c:pt idx="2">
                  <c:v>6.8772713852542577E-2</c:v>
                </c:pt>
                <c:pt idx="3">
                  <c:v>0.35175241237659594</c:v>
                </c:pt>
                <c:pt idx="4">
                  <c:v>0.27410738628754228</c:v>
                </c:pt>
                <c:pt idx="5">
                  <c:v>4.487513371953427E-2</c:v>
                </c:pt>
              </c:numCache>
            </c:numRef>
          </c:val>
          <c:extLst>
            <c:ext xmlns:c16="http://schemas.microsoft.com/office/drawing/2014/chart" uri="{C3380CC4-5D6E-409C-BE32-E72D297353CC}">
              <c16:uniqueId val="{00000002-D278-4CEC-9AFB-83103240ACF2}"/>
            </c:ext>
          </c:extLst>
        </c:ser>
        <c:dLbls>
          <c:showLegendKey val="0"/>
          <c:showVal val="0"/>
          <c:showCatName val="0"/>
          <c:showSerName val="0"/>
          <c:showPercent val="0"/>
          <c:showBubbleSize val="0"/>
        </c:dLbls>
        <c:gapWidth val="100"/>
        <c:overlap val="-5"/>
        <c:axId val="477388719"/>
        <c:axId val="477395919"/>
      </c:barChart>
      <c:catAx>
        <c:axId val="477388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395919"/>
        <c:crosses val="autoZero"/>
        <c:auto val="1"/>
        <c:lblAlgn val="ctr"/>
        <c:lblOffset val="100"/>
        <c:noMultiLvlLbl val="0"/>
      </c:catAx>
      <c:valAx>
        <c:axId val="477395919"/>
        <c:scaling>
          <c:orientation val="minMax"/>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773887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Rest of APAC</c:v>
                </c:pt>
              </c:strCache>
            </c:strRef>
          </c:tx>
          <c:spPr>
            <a:solidFill>
              <a:schemeClr val="tx2"/>
            </a:solidFill>
            <a:ln>
              <a:noFill/>
            </a:ln>
            <a:effectLst/>
          </c:spPr>
          <c:invertIfNegative val="0"/>
          <c:dPt>
            <c:idx val="24"/>
            <c:invertIfNegative val="0"/>
            <c:bubble3D val="0"/>
            <c:spPr>
              <a:solidFill>
                <a:schemeClr val="tx2"/>
              </a:solidFill>
              <a:ln>
                <a:noFill/>
              </a:ln>
              <a:effectLst/>
            </c:spPr>
            <c:extLst>
              <c:ext xmlns:c16="http://schemas.microsoft.com/office/drawing/2014/chart" uri="{C3380CC4-5D6E-409C-BE32-E72D297353CC}">
                <c16:uniqueId val="{00000003-DE16-4762-A32D-F411CEF7856E}"/>
              </c:ext>
            </c:extLst>
          </c:dPt>
          <c:dPt>
            <c:idx val="25"/>
            <c:invertIfNegative val="0"/>
            <c:bubble3D val="0"/>
            <c:spPr>
              <a:solidFill>
                <a:schemeClr val="tx2"/>
              </a:solidFill>
              <a:ln>
                <a:noFill/>
              </a:ln>
              <a:effectLst/>
            </c:spPr>
            <c:extLst>
              <c:ext xmlns:c16="http://schemas.microsoft.com/office/drawing/2014/chart" uri="{C3380CC4-5D6E-409C-BE32-E72D297353CC}">
                <c16:uniqueId val="{00000004-DE16-4762-A32D-F411CEF7856E}"/>
              </c:ext>
            </c:extLst>
          </c:dPt>
          <c:dPt>
            <c:idx val="26"/>
            <c:invertIfNegative val="0"/>
            <c:bubble3D val="0"/>
            <c:spPr>
              <a:solidFill>
                <a:schemeClr val="tx2"/>
              </a:solidFill>
              <a:ln>
                <a:noFill/>
              </a:ln>
              <a:effectLst/>
            </c:spPr>
            <c:extLst>
              <c:ext xmlns:c16="http://schemas.microsoft.com/office/drawing/2014/chart" uri="{C3380CC4-5D6E-409C-BE32-E72D297353CC}">
                <c16:uniqueId val="{00000005-DE16-4762-A32D-F411CEF7856E}"/>
              </c:ext>
            </c:extLst>
          </c:dPt>
          <c:cat>
            <c:strRef>
              <c:f>Sheet1!$A$2:$A$28</c:f>
              <c:strCache>
                <c:ptCount val="2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strCache>
            </c:strRef>
          </c:cat>
          <c:val>
            <c:numRef>
              <c:f>Sheet1!$B$2:$B$28</c:f>
              <c:numCache>
                <c:formatCode>General</c:formatCode>
                <c:ptCount val="27"/>
                <c:pt idx="0">
                  <c:v>1666350.0000000005</c:v>
                </c:pt>
                <c:pt idx="1">
                  <c:v>1604520</c:v>
                </c:pt>
                <c:pt idx="2">
                  <c:v>1780799.9999999998</c:v>
                </c:pt>
                <c:pt idx="3">
                  <c:v>1626450.0000000002</c:v>
                </c:pt>
                <c:pt idx="4">
                  <c:v>2145490</c:v>
                </c:pt>
                <c:pt idx="5">
                  <c:v>2228640</c:v>
                </c:pt>
                <c:pt idx="6">
                  <c:v>2446469.9999999995</c:v>
                </c:pt>
                <c:pt idx="7">
                  <c:v>2620349.9999999995</c:v>
                </c:pt>
                <c:pt idx="8">
                  <c:v>2715340</c:v>
                </c:pt>
                <c:pt idx="9">
                  <c:v>2785450.0000000009</c:v>
                </c:pt>
                <c:pt idx="10">
                  <c:v>2968930.0000000005</c:v>
                </c:pt>
                <c:pt idx="11">
                  <c:v>3334519.9999999995</c:v>
                </c:pt>
                <c:pt idx="12">
                  <c:v>3774299.9999999995</c:v>
                </c:pt>
                <c:pt idx="13">
                  <c:v>4069909.9999999991</c:v>
                </c:pt>
                <c:pt idx="14">
                  <c:v>4402630</c:v>
                </c:pt>
                <c:pt idx="15">
                  <c:v>4957060</c:v>
                </c:pt>
                <c:pt idx="16">
                  <c:v>5340880.0000000009</c:v>
                </c:pt>
                <c:pt idx="17">
                  <c:v>6235320.0000000009</c:v>
                </c:pt>
                <c:pt idx="18">
                  <c:v>6826100</c:v>
                </c:pt>
                <c:pt idx="19">
                  <c:v>6965709.9999999991</c:v>
                </c:pt>
                <c:pt idx="20">
                  <c:v>1458110.0000000005</c:v>
                </c:pt>
                <c:pt idx="21">
                  <c:v>1008300</c:v>
                </c:pt>
                <c:pt idx="22">
                  <c:v>3471620.0000000005</c:v>
                </c:pt>
                <c:pt idx="23">
                  <c:v>5385070</c:v>
                </c:pt>
                <c:pt idx="24">
                  <c:v>6305619.9999999991</c:v>
                </c:pt>
                <c:pt idx="25">
                  <c:v>7425509.9999999991</c:v>
                </c:pt>
                <c:pt idx="26">
                  <c:v>8227119.9999999991</c:v>
                </c:pt>
              </c:numCache>
            </c:numRef>
          </c:val>
          <c:extLst>
            <c:ext xmlns:c16="http://schemas.microsoft.com/office/drawing/2014/chart" uri="{C3380CC4-5D6E-409C-BE32-E72D297353CC}">
              <c16:uniqueId val="{00000000-DE16-4762-A32D-F411CEF7856E}"/>
            </c:ext>
          </c:extLst>
        </c:ser>
        <c:ser>
          <c:idx val="1"/>
          <c:order val="1"/>
          <c:tx>
            <c:strRef>
              <c:f>Sheet1!$C$1</c:f>
              <c:strCache>
                <c:ptCount val="1"/>
                <c:pt idx="0">
                  <c:v>Australia</c:v>
                </c:pt>
              </c:strCache>
            </c:strRef>
          </c:tx>
          <c:spPr>
            <a:solidFill>
              <a:schemeClr val="tx2">
                <a:lumMod val="40000"/>
                <a:lumOff val="60000"/>
              </a:schemeClr>
            </a:solidFill>
            <a:ln>
              <a:noFill/>
            </a:ln>
            <a:effectLst/>
          </c:spPr>
          <c:invertIfNegative val="0"/>
          <c:cat>
            <c:strRef>
              <c:f>Sheet1!$A$2:$A$28</c:f>
              <c:strCache>
                <c:ptCount val="2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strCache>
            </c:strRef>
          </c:cat>
          <c:val>
            <c:numRef>
              <c:f>Sheet1!$C$2:$C$28</c:f>
              <c:numCache>
                <c:formatCode>General</c:formatCode>
                <c:ptCount val="27"/>
                <c:pt idx="0">
                  <c:v>2170940</c:v>
                </c:pt>
                <c:pt idx="1">
                  <c:v>2077370</c:v>
                </c:pt>
                <c:pt idx="2">
                  <c:v>2129990</c:v>
                </c:pt>
                <c:pt idx="3">
                  <c:v>2154670</c:v>
                </c:pt>
                <c:pt idx="4">
                  <c:v>2865290</c:v>
                </c:pt>
                <c:pt idx="5">
                  <c:v>3083770</c:v>
                </c:pt>
                <c:pt idx="6">
                  <c:v>3331680</c:v>
                </c:pt>
                <c:pt idx="7">
                  <c:v>3598700</c:v>
                </c:pt>
                <c:pt idx="8">
                  <c:v>3672100</c:v>
                </c:pt>
                <c:pt idx="9">
                  <c:v>3449120</c:v>
                </c:pt>
                <c:pt idx="10">
                  <c:v>3892130</c:v>
                </c:pt>
                <c:pt idx="11">
                  <c:v>4389160</c:v>
                </c:pt>
                <c:pt idx="12">
                  <c:v>4590380</c:v>
                </c:pt>
                <c:pt idx="13">
                  <c:v>4988980</c:v>
                </c:pt>
                <c:pt idx="14">
                  <c:v>5062570</c:v>
                </c:pt>
                <c:pt idx="15">
                  <c:v>5375270</c:v>
                </c:pt>
                <c:pt idx="16">
                  <c:v>5167770</c:v>
                </c:pt>
                <c:pt idx="17">
                  <c:v>5870780</c:v>
                </c:pt>
                <c:pt idx="18">
                  <c:v>6019310</c:v>
                </c:pt>
                <c:pt idx="19">
                  <c:v>6108290</c:v>
                </c:pt>
                <c:pt idx="20">
                  <c:v>892330</c:v>
                </c:pt>
                <c:pt idx="21">
                  <c:v>440250</c:v>
                </c:pt>
                <c:pt idx="22">
                  <c:v>3386120</c:v>
                </c:pt>
                <c:pt idx="23">
                  <c:v>6254870</c:v>
                </c:pt>
                <c:pt idx="24">
                  <c:v>6717660</c:v>
                </c:pt>
                <c:pt idx="25">
                  <c:v>7053320</c:v>
                </c:pt>
                <c:pt idx="26">
                  <c:v>7383070</c:v>
                </c:pt>
              </c:numCache>
            </c:numRef>
          </c:val>
          <c:extLst>
            <c:ext xmlns:c16="http://schemas.microsoft.com/office/drawing/2014/chart" uri="{C3380CC4-5D6E-409C-BE32-E72D297353CC}">
              <c16:uniqueId val="{00000006-7CD3-4D2C-8EFD-91DCA1B71486}"/>
            </c:ext>
          </c:extLst>
        </c:ser>
        <c:ser>
          <c:idx val="2"/>
          <c:order val="2"/>
          <c:tx>
            <c:strRef>
              <c:f>Sheet1!$D$1</c:f>
              <c:strCache>
                <c:ptCount val="1"/>
                <c:pt idx="0">
                  <c:v>China</c:v>
                </c:pt>
              </c:strCache>
            </c:strRef>
          </c:tx>
          <c:spPr>
            <a:solidFill>
              <a:schemeClr val="accent2"/>
            </a:solidFill>
            <a:ln>
              <a:noFill/>
            </a:ln>
            <a:effectLst/>
          </c:spPr>
          <c:invertIfNegative val="0"/>
          <c:cat>
            <c:strRef>
              <c:f>Sheet1!$A$2:$A$28</c:f>
              <c:strCache>
                <c:ptCount val="2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strCache>
            </c:strRef>
          </c:cat>
          <c:val>
            <c:numRef>
              <c:f>Sheet1!$D$2:$D$28</c:f>
              <c:numCache>
                <c:formatCode>General</c:formatCode>
                <c:ptCount val="27"/>
                <c:pt idx="0">
                  <c:v>1776640</c:v>
                </c:pt>
                <c:pt idx="1">
                  <c:v>1767010</c:v>
                </c:pt>
                <c:pt idx="2">
                  <c:v>2281070</c:v>
                </c:pt>
                <c:pt idx="3">
                  <c:v>2189380</c:v>
                </c:pt>
                <c:pt idx="4">
                  <c:v>2663370</c:v>
                </c:pt>
                <c:pt idx="5">
                  <c:v>2909970</c:v>
                </c:pt>
                <c:pt idx="6">
                  <c:v>3413960</c:v>
                </c:pt>
                <c:pt idx="7">
                  <c:v>3691610</c:v>
                </c:pt>
                <c:pt idx="8">
                  <c:v>3556040</c:v>
                </c:pt>
                <c:pt idx="9">
                  <c:v>3497870</c:v>
                </c:pt>
                <c:pt idx="10">
                  <c:v>4086210</c:v>
                </c:pt>
                <c:pt idx="11">
                  <c:v>5145190</c:v>
                </c:pt>
                <c:pt idx="12">
                  <c:v>6171490</c:v>
                </c:pt>
                <c:pt idx="13">
                  <c:v>7353170</c:v>
                </c:pt>
                <c:pt idx="14">
                  <c:v>8214660</c:v>
                </c:pt>
                <c:pt idx="15">
                  <c:v>10598260</c:v>
                </c:pt>
                <c:pt idx="16">
                  <c:v>10774110</c:v>
                </c:pt>
                <c:pt idx="17">
                  <c:v>12953030</c:v>
                </c:pt>
                <c:pt idx="18">
                  <c:v>14126030</c:v>
                </c:pt>
                <c:pt idx="19">
                  <c:v>14959980</c:v>
                </c:pt>
                <c:pt idx="20">
                  <c:v>1644290</c:v>
                </c:pt>
                <c:pt idx="21">
                  <c:v>865400</c:v>
                </c:pt>
                <c:pt idx="22">
                  <c:v>1644230</c:v>
                </c:pt>
                <c:pt idx="23">
                  <c:v>4679920</c:v>
                </c:pt>
                <c:pt idx="24">
                  <c:v>7951850</c:v>
                </c:pt>
                <c:pt idx="25">
                  <c:v>13143240</c:v>
                </c:pt>
                <c:pt idx="26">
                  <c:v>16423290</c:v>
                </c:pt>
              </c:numCache>
            </c:numRef>
          </c:val>
          <c:extLst>
            <c:ext xmlns:c16="http://schemas.microsoft.com/office/drawing/2014/chart" uri="{C3380CC4-5D6E-409C-BE32-E72D297353CC}">
              <c16:uniqueId val="{00000007-7CD3-4D2C-8EFD-91DCA1B71486}"/>
            </c:ext>
          </c:extLst>
        </c:ser>
        <c:ser>
          <c:idx val="3"/>
          <c:order val="3"/>
          <c:tx>
            <c:strRef>
              <c:f>Sheet1!$E$1</c:f>
              <c:strCache>
                <c:ptCount val="1"/>
                <c:pt idx="0">
                  <c:v>India</c:v>
                </c:pt>
              </c:strCache>
            </c:strRef>
          </c:tx>
          <c:spPr>
            <a:solidFill>
              <a:schemeClr val="accent2">
                <a:lumMod val="40000"/>
                <a:lumOff val="60000"/>
              </a:schemeClr>
            </a:solidFill>
            <a:ln>
              <a:noFill/>
            </a:ln>
            <a:effectLst/>
          </c:spPr>
          <c:invertIfNegative val="0"/>
          <c:cat>
            <c:strRef>
              <c:f>Sheet1!$A$2:$A$28</c:f>
              <c:strCache>
                <c:ptCount val="2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strCache>
            </c:strRef>
          </c:cat>
          <c:val>
            <c:numRef>
              <c:f>Sheet1!$E$2:$E$28</c:f>
              <c:numCache>
                <c:formatCode>General</c:formatCode>
                <c:ptCount val="27"/>
                <c:pt idx="0">
                  <c:v>656940</c:v>
                </c:pt>
                <c:pt idx="1">
                  <c:v>644910</c:v>
                </c:pt>
                <c:pt idx="2">
                  <c:v>720210</c:v>
                </c:pt>
                <c:pt idx="3">
                  <c:v>705790</c:v>
                </c:pt>
                <c:pt idx="4">
                  <c:v>930490</c:v>
                </c:pt>
                <c:pt idx="5">
                  <c:v>1026240</c:v>
                </c:pt>
                <c:pt idx="6">
                  <c:v>1268320</c:v>
                </c:pt>
                <c:pt idx="7">
                  <c:v>1309250</c:v>
                </c:pt>
                <c:pt idx="8">
                  <c:v>1479030</c:v>
                </c:pt>
                <c:pt idx="9">
                  <c:v>1381430</c:v>
                </c:pt>
                <c:pt idx="10">
                  <c:v>1585410</c:v>
                </c:pt>
                <c:pt idx="11">
                  <c:v>1826200</c:v>
                </c:pt>
                <c:pt idx="12">
                  <c:v>1983520</c:v>
                </c:pt>
                <c:pt idx="13">
                  <c:v>2051199.9999999998</c:v>
                </c:pt>
                <c:pt idx="14">
                  <c:v>2229170</c:v>
                </c:pt>
                <c:pt idx="15">
                  <c:v>2495560</c:v>
                </c:pt>
                <c:pt idx="16">
                  <c:v>2608570</c:v>
                </c:pt>
                <c:pt idx="17">
                  <c:v>3295820</c:v>
                </c:pt>
                <c:pt idx="18">
                  <c:v>3667750</c:v>
                </c:pt>
                <c:pt idx="19">
                  <c:v>3868360</c:v>
                </c:pt>
                <c:pt idx="20">
                  <c:v>988780</c:v>
                </c:pt>
                <c:pt idx="21">
                  <c:v>919630</c:v>
                </c:pt>
                <c:pt idx="22">
                  <c:v>2319730</c:v>
                </c:pt>
                <c:pt idx="23">
                  <c:v>2994090</c:v>
                </c:pt>
                <c:pt idx="24">
                  <c:v>3631600</c:v>
                </c:pt>
                <c:pt idx="25">
                  <c:v>4013810</c:v>
                </c:pt>
                <c:pt idx="26">
                  <c:v>4399590</c:v>
                </c:pt>
              </c:numCache>
            </c:numRef>
          </c:val>
          <c:extLst>
            <c:ext xmlns:c16="http://schemas.microsoft.com/office/drawing/2014/chart" uri="{C3380CC4-5D6E-409C-BE32-E72D297353CC}">
              <c16:uniqueId val="{00000008-7CD3-4D2C-8EFD-91DCA1B71486}"/>
            </c:ext>
          </c:extLst>
        </c:ser>
        <c:ser>
          <c:idx val="4"/>
          <c:order val="4"/>
          <c:tx>
            <c:strRef>
              <c:f>Sheet1!$F$1</c:f>
              <c:strCache>
                <c:ptCount val="1"/>
                <c:pt idx="0">
                  <c:v>Japan</c:v>
                </c:pt>
              </c:strCache>
            </c:strRef>
          </c:tx>
          <c:spPr>
            <a:solidFill>
              <a:schemeClr val="accent3"/>
            </a:solidFill>
            <a:ln>
              <a:noFill/>
            </a:ln>
            <a:effectLst/>
          </c:spPr>
          <c:invertIfNegative val="0"/>
          <c:cat>
            <c:strRef>
              <c:f>Sheet1!$A$2:$A$28</c:f>
              <c:strCache>
                <c:ptCount val="2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strCache>
            </c:strRef>
          </c:cat>
          <c:val>
            <c:numRef>
              <c:f>Sheet1!$F$2:$F$28</c:f>
              <c:numCache>
                <c:formatCode>General</c:formatCode>
                <c:ptCount val="27"/>
                <c:pt idx="0">
                  <c:v>5750770</c:v>
                </c:pt>
                <c:pt idx="1">
                  <c:v>4981590</c:v>
                </c:pt>
                <c:pt idx="2">
                  <c:v>4991840</c:v>
                </c:pt>
                <c:pt idx="3">
                  <c:v>4194840</c:v>
                </c:pt>
                <c:pt idx="4">
                  <c:v>4370520</c:v>
                </c:pt>
                <c:pt idx="5">
                  <c:v>4427370</c:v>
                </c:pt>
                <c:pt idx="6">
                  <c:v>4613130</c:v>
                </c:pt>
                <c:pt idx="7">
                  <c:v>4499970</c:v>
                </c:pt>
                <c:pt idx="8">
                  <c:v>4037240</c:v>
                </c:pt>
                <c:pt idx="9">
                  <c:v>3899680</c:v>
                </c:pt>
                <c:pt idx="10">
                  <c:v>4199940</c:v>
                </c:pt>
                <c:pt idx="11">
                  <c:v>4149640.0000000005</c:v>
                </c:pt>
                <c:pt idx="12">
                  <c:v>4726650</c:v>
                </c:pt>
                <c:pt idx="13">
                  <c:v>4810630</c:v>
                </c:pt>
                <c:pt idx="14">
                  <c:v>4908850</c:v>
                </c:pt>
                <c:pt idx="15">
                  <c:v>4789050</c:v>
                </c:pt>
                <c:pt idx="16">
                  <c:v>4124350.0000000005</c:v>
                </c:pt>
                <c:pt idx="17">
                  <c:v>4501800</c:v>
                </c:pt>
                <c:pt idx="18">
                  <c:v>4766410</c:v>
                </c:pt>
                <c:pt idx="19">
                  <c:v>5075430</c:v>
                </c:pt>
                <c:pt idx="20">
                  <c:v>852750</c:v>
                </c:pt>
                <c:pt idx="21">
                  <c:v>273130</c:v>
                </c:pt>
                <c:pt idx="22">
                  <c:v>964860</c:v>
                </c:pt>
                <c:pt idx="23">
                  <c:v>2787310</c:v>
                </c:pt>
                <c:pt idx="24">
                  <c:v>4031070</c:v>
                </c:pt>
                <c:pt idx="25">
                  <c:v>4981090</c:v>
                </c:pt>
                <c:pt idx="26">
                  <c:v>5672010</c:v>
                </c:pt>
              </c:numCache>
            </c:numRef>
          </c:val>
          <c:extLst>
            <c:ext xmlns:c16="http://schemas.microsoft.com/office/drawing/2014/chart" uri="{C3380CC4-5D6E-409C-BE32-E72D297353CC}">
              <c16:uniqueId val="{00000009-7CD3-4D2C-8EFD-91DCA1B71486}"/>
            </c:ext>
          </c:extLst>
        </c:ser>
        <c:ser>
          <c:idx val="5"/>
          <c:order val="5"/>
          <c:tx>
            <c:strRef>
              <c:f>Sheet1!$G$1</c:f>
              <c:strCache>
                <c:ptCount val="1"/>
                <c:pt idx="0">
                  <c:v>South Korea</c:v>
                </c:pt>
              </c:strCache>
            </c:strRef>
          </c:tx>
          <c:spPr>
            <a:solidFill>
              <a:schemeClr val="accent3">
                <a:lumMod val="40000"/>
                <a:lumOff val="60000"/>
              </a:schemeClr>
            </a:solidFill>
            <a:ln>
              <a:noFill/>
            </a:ln>
            <a:effectLst/>
          </c:spPr>
          <c:invertIfNegative val="0"/>
          <c:cat>
            <c:strRef>
              <c:f>Sheet1!$A$2:$A$28</c:f>
              <c:strCache>
                <c:ptCount val="2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strCache>
            </c:strRef>
          </c:cat>
          <c:val>
            <c:numRef>
              <c:f>Sheet1!$G$2:$G$28</c:f>
              <c:numCache>
                <c:formatCode>General</c:formatCode>
                <c:ptCount val="27"/>
                <c:pt idx="0">
                  <c:v>753570</c:v>
                </c:pt>
                <c:pt idx="1">
                  <c:v>864220</c:v>
                </c:pt>
                <c:pt idx="2">
                  <c:v>910060</c:v>
                </c:pt>
                <c:pt idx="3">
                  <c:v>939270</c:v>
                </c:pt>
                <c:pt idx="4">
                  <c:v>1117670</c:v>
                </c:pt>
                <c:pt idx="5">
                  <c:v>1245420</c:v>
                </c:pt>
                <c:pt idx="6">
                  <c:v>1515380</c:v>
                </c:pt>
                <c:pt idx="7">
                  <c:v>1702260</c:v>
                </c:pt>
                <c:pt idx="8">
                  <c:v>1647570</c:v>
                </c:pt>
                <c:pt idx="9">
                  <c:v>1491010</c:v>
                </c:pt>
                <c:pt idx="10">
                  <c:v>1817300</c:v>
                </c:pt>
                <c:pt idx="11">
                  <c:v>1614170</c:v>
                </c:pt>
                <c:pt idx="12">
                  <c:v>1823070</c:v>
                </c:pt>
                <c:pt idx="13">
                  <c:v>2195610</c:v>
                </c:pt>
                <c:pt idx="14">
                  <c:v>3039880</c:v>
                </c:pt>
                <c:pt idx="15">
                  <c:v>3655470</c:v>
                </c:pt>
                <c:pt idx="16">
                  <c:v>3846310</c:v>
                </c:pt>
                <c:pt idx="17">
                  <c:v>4697380</c:v>
                </c:pt>
                <c:pt idx="18">
                  <c:v>4899970</c:v>
                </c:pt>
                <c:pt idx="19">
                  <c:v>5194250</c:v>
                </c:pt>
                <c:pt idx="20">
                  <c:v>986070</c:v>
                </c:pt>
                <c:pt idx="21">
                  <c:v>534900</c:v>
                </c:pt>
                <c:pt idx="22">
                  <c:v>1403970</c:v>
                </c:pt>
                <c:pt idx="23">
                  <c:v>2862710</c:v>
                </c:pt>
                <c:pt idx="24">
                  <c:v>3359030</c:v>
                </c:pt>
                <c:pt idx="25">
                  <c:v>4412410</c:v>
                </c:pt>
                <c:pt idx="26">
                  <c:v>5144290</c:v>
                </c:pt>
              </c:numCache>
            </c:numRef>
          </c:val>
          <c:extLst>
            <c:ext xmlns:c16="http://schemas.microsoft.com/office/drawing/2014/chart" uri="{C3380CC4-5D6E-409C-BE32-E72D297353CC}">
              <c16:uniqueId val="{0000000A-7CD3-4D2C-8EFD-91DCA1B71486}"/>
            </c:ext>
          </c:extLst>
        </c:ser>
        <c:dLbls>
          <c:showLegendKey val="0"/>
          <c:showVal val="0"/>
          <c:showCatName val="0"/>
          <c:showSerName val="0"/>
          <c:showPercent val="0"/>
          <c:showBubbleSize val="0"/>
        </c:dLbls>
        <c:gapWidth val="50"/>
        <c:overlap val="100"/>
        <c:axId val="80423600"/>
        <c:axId val="80431280"/>
      </c:barChart>
      <c:catAx>
        <c:axId val="8042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431280"/>
        <c:crosses val="autoZero"/>
        <c:auto val="1"/>
        <c:lblAlgn val="ctr"/>
        <c:lblOffset val="100"/>
        <c:noMultiLvlLbl val="0"/>
      </c:catAx>
      <c:valAx>
        <c:axId val="8043128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a:t>Millions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0423600"/>
        <c:crosses val="autoZero"/>
        <c:crossBetween val="between"/>
        <c:dispUnits>
          <c:builtInUnit val="millions"/>
        </c:dispUnits>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Pipeline</c:v>
                </c:pt>
              </c:strCache>
            </c:strRef>
          </c:tx>
          <c:spPr>
            <a:ln w="25400" cap="rnd">
              <a:noFill/>
              <a:round/>
            </a:ln>
            <a:effectLst/>
          </c:spPr>
          <c:marker>
            <c:symbol val="circle"/>
            <c:size val="31"/>
            <c:spPr>
              <a:blipFill>
                <a:blip xmlns:r="http://schemas.openxmlformats.org/officeDocument/2006/relationships" r:embed="rId3"/>
                <a:stretch>
                  <a:fillRect/>
                </a:stretch>
              </a:blipFill>
              <a:ln w="9525">
                <a:solidFill>
                  <a:schemeClr val="bg1">
                    <a:lumMod val="85000"/>
                  </a:schemeClr>
                </a:solidFill>
              </a:ln>
              <a:effectLst/>
            </c:spPr>
          </c:marker>
          <c:dPt>
            <c:idx val="1"/>
            <c:marker>
              <c:symbol val="circle"/>
              <c:size val="31"/>
              <c:spPr>
                <a:blipFill>
                  <a:blip xmlns:r="http://schemas.openxmlformats.org/officeDocument/2006/relationships" r:embed="rId4"/>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5-AEFC-4C45-9119-04A61381C3C1}"/>
              </c:ext>
            </c:extLst>
          </c:dPt>
          <c:dPt>
            <c:idx val="2"/>
            <c:marker>
              <c:symbol val="circle"/>
              <c:size val="31"/>
              <c:spPr>
                <a:blipFill>
                  <a:blip xmlns:r="http://schemas.openxmlformats.org/officeDocument/2006/relationships" r:embed="rId5"/>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6-AEFC-4C45-9119-04A61381C3C1}"/>
              </c:ext>
            </c:extLst>
          </c:dPt>
          <c:dPt>
            <c:idx val="3"/>
            <c:marker>
              <c:symbol val="circle"/>
              <c:size val="31"/>
              <c:spPr>
                <a:blipFill>
                  <a:blip xmlns:r="http://schemas.openxmlformats.org/officeDocument/2006/relationships" r:embed="rId6"/>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7-AEFC-4C45-9119-04A61381C3C1}"/>
              </c:ext>
            </c:extLst>
          </c:dPt>
          <c:dPt>
            <c:idx val="4"/>
            <c:marker>
              <c:symbol val="circle"/>
              <c:size val="31"/>
              <c:spPr>
                <a:blipFill>
                  <a:blip xmlns:r="http://schemas.openxmlformats.org/officeDocument/2006/relationships" r:embed="rId7"/>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8-AEFC-4C45-9119-04A61381C3C1}"/>
              </c:ext>
            </c:extLst>
          </c:dPt>
          <c:dPt>
            <c:idx val="5"/>
            <c:marker>
              <c:symbol val="circle"/>
              <c:size val="31"/>
              <c:spPr>
                <a:blipFill>
                  <a:blip xmlns:r="http://schemas.openxmlformats.org/officeDocument/2006/relationships" r:embed="rId8"/>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9-AEFC-4C45-9119-04A61381C3C1}"/>
              </c:ext>
            </c:extLst>
          </c:dPt>
          <c:dPt>
            <c:idx val="6"/>
            <c:marker>
              <c:symbol val="circle"/>
              <c:size val="31"/>
              <c:spPr>
                <a:blipFill>
                  <a:blip xmlns:r="http://schemas.openxmlformats.org/officeDocument/2006/relationships" r:embed="rId9"/>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A-AEFC-4C45-9119-04A61381C3C1}"/>
              </c:ext>
            </c:extLst>
          </c:dPt>
          <c:dPt>
            <c:idx val="7"/>
            <c:marker>
              <c:symbol val="circle"/>
              <c:size val="31"/>
              <c:spPr>
                <a:blipFill>
                  <a:blip xmlns:r="http://schemas.openxmlformats.org/officeDocument/2006/relationships" r:embed="rId10"/>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B-AEFC-4C45-9119-04A61381C3C1}"/>
              </c:ext>
            </c:extLst>
          </c:dPt>
          <c:dPt>
            <c:idx val="8"/>
            <c:marker>
              <c:symbol val="circle"/>
              <c:size val="31"/>
              <c:spPr>
                <a:blipFill>
                  <a:blip xmlns:r="http://schemas.openxmlformats.org/officeDocument/2006/relationships" r:embed="rId11"/>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C-AEFC-4C45-9119-04A61381C3C1}"/>
              </c:ext>
            </c:extLst>
          </c:dPt>
          <c:dPt>
            <c:idx val="9"/>
            <c:marker>
              <c:symbol val="circle"/>
              <c:size val="31"/>
              <c:spPr>
                <a:blipFill>
                  <a:blip xmlns:r="http://schemas.openxmlformats.org/officeDocument/2006/relationships" r:embed="rId12"/>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D-AEFC-4C45-9119-04A61381C3C1}"/>
              </c:ext>
            </c:extLst>
          </c:dPt>
          <c:dPt>
            <c:idx val="10"/>
            <c:marker>
              <c:symbol val="circle"/>
              <c:size val="31"/>
              <c:spPr>
                <a:blipFill>
                  <a:blip xmlns:r="http://schemas.openxmlformats.org/officeDocument/2006/relationships" r:embed="rId13"/>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E-0FF6-4100-94DA-75FEFEE423A0}"/>
              </c:ext>
            </c:extLst>
          </c:dPt>
          <c:dPt>
            <c:idx val="11"/>
            <c:marker>
              <c:symbol val="circle"/>
              <c:size val="31"/>
              <c:spPr>
                <a:blipFill>
                  <a:blip xmlns:r="http://schemas.openxmlformats.org/officeDocument/2006/relationships" r:embed="rId14"/>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F-0FF6-4100-94DA-75FEFEE423A0}"/>
              </c:ext>
            </c:extLst>
          </c:dPt>
          <c:dPt>
            <c:idx val="12"/>
            <c:marker>
              <c:symbol val="circle"/>
              <c:size val="31"/>
              <c:spPr>
                <a:blipFill>
                  <a:blip xmlns:r="http://schemas.openxmlformats.org/officeDocument/2006/relationships" r:embed="rId15"/>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C-F57A-4CD0-A067-43C2DECFFE85}"/>
              </c:ext>
            </c:extLst>
          </c:dPt>
          <c:dPt>
            <c:idx val="13"/>
            <c:marker>
              <c:symbol val="circle"/>
              <c:size val="31"/>
              <c:spPr>
                <a:blipFill>
                  <a:blip xmlns:r="http://schemas.openxmlformats.org/officeDocument/2006/relationships" r:embed="rId16"/>
                  <a:stretch>
                    <a:fillRect/>
                  </a:stretch>
                </a:blipFill>
                <a:ln w="9525">
                  <a:solidFill>
                    <a:schemeClr val="bg1">
                      <a:lumMod val="85000"/>
                    </a:schemeClr>
                  </a:solidFill>
                </a:ln>
                <a:effectLst/>
              </c:spPr>
            </c:marker>
            <c:bubble3D val="0"/>
            <c:extLst>
              <c:ext xmlns:c16="http://schemas.microsoft.com/office/drawing/2014/chart" uri="{C3380CC4-5D6E-409C-BE32-E72D297353CC}">
                <c16:uniqueId val="{0000000D-F57A-4CD0-A067-43C2DECFFE85}"/>
              </c:ext>
            </c:extLst>
          </c:dPt>
          <c:cat>
            <c:strRef>
              <c:f>Sheet1!$A$2:$A$15</c:f>
              <c:strCache>
                <c:ptCount val="14"/>
                <c:pt idx="0">
                  <c:v>United Kingdom</c:v>
                </c:pt>
                <c:pt idx="1">
                  <c:v>Germany</c:v>
                </c:pt>
                <c:pt idx="2">
                  <c:v>Spain</c:v>
                </c:pt>
                <c:pt idx="3">
                  <c:v>Turkey</c:v>
                </c:pt>
                <c:pt idx="4">
                  <c:v>Poland</c:v>
                </c:pt>
                <c:pt idx="5">
                  <c:v>Ireland</c:v>
                </c:pt>
                <c:pt idx="6">
                  <c:v>France</c:v>
                </c:pt>
                <c:pt idx="7">
                  <c:v>Italy</c:v>
                </c:pt>
                <c:pt idx="8">
                  <c:v>Portugal</c:v>
                </c:pt>
                <c:pt idx="9">
                  <c:v>Austria</c:v>
                </c:pt>
                <c:pt idx="10">
                  <c:v>Georgia</c:v>
                </c:pt>
                <c:pt idx="11">
                  <c:v>Israel</c:v>
                </c:pt>
                <c:pt idx="12">
                  <c:v>Romania</c:v>
                </c:pt>
                <c:pt idx="13">
                  <c:v>Greece</c:v>
                </c:pt>
              </c:strCache>
            </c:strRef>
          </c:cat>
          <c:val>
            <c:numRef>
              <c:f>Sheet1!$B$2:$B$15</c:f>
              <c:numCache>
                <c:formatCode>General</c:formatCode>
                <c:ptCount val="14"/>
                <c:pt idx="0">
                  <c:v>95810</c:v>
                </c:pt>
                <c:pt idx="1">
                  <c:v>73566</c:v>
                </c:pt>
                <c:pt idx="2">
                  <c:v>32842</c:v>
                </c:pt>
                <c:pt idx="3">
                  <c:v>18324</c:v>
                </c:pt>
                <c:pt idx="4">
                  <c:v>16597</c:v>
                </c:pt>
                <c:pt idx="5">
                  <c:v>16226</c:v>
                </c:pt>
                <c:pt idx="6">
                  <c:v>14887</c:v>
                </c:pt>
                <c:pt idx="7">
                  <c:v>13483</c:v>
                </c:pt>
                <c:pt idx="8">
                  <c:v>12876</c:v>
                </c:pt>
                <c:pt idx="9">
                  <c:v>12046</c:v>
                </c:pt>
                <c:pt idx="10">
                  <c:v>9689</c:v>
                </c:pt>
                <c:pt idx="11">
                  <c:v>8972</c:v>
                </c:pt>
                <c:pt idx="12">
                  <c:v>6840</c:v>
                </c:pt>
                <c:pt idx="13">
                  <c:v>6812</c:v>
                </c:pt>
              </c:numCache>
            </c:numRef>
          </c:val>
          <c:smooth val="0"/>
          <c:extLst>
            <c:ext xmlns:c16="http://schemas.microsoft.com/office/drawing/2014/chart" uri="{C3380CC4-5D6E-409C-BE32-E72D297353CC}">
              <c16:uniqueId val="{00000000-AEFC-4C45-9119-04A61381C3C1}"/>
            </c:ext>
          </c:extLst>
        </c:ser>
        <c:dLbls>
          <c:showLegendKey val="0"/>
          <c:showVal val="0"/>
          <c:showCatName val="0"/>
          <c:showSerName val="0"/>
          <c:showPercent val="0"/>
          <c:showBubbleSize val="0"/>
        </c:dLbls>
        <c:marker val="1"/>
        <c:smooth val="0"/>
        <c:axId val="1279689951"/>
        <c:axId val="467296527"/>
      </c:lineChart>
      <c:catAx>
        <c:axId val="1279689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7296527"/>
        <c:crosses val="autoZero"/>
        <c:auto val="1"/>
        <c:lblAlgn val="ctr"/>
        <c:lblOffset val="100"/>
        <c:noMultiLvlLbl val="0"/>
      </c:catAx>
      <c:valAx>
        <c:axId val="46729652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79689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17">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Occupancy % Chg.</c:v>
                </c:pt>
              </c:strCache>
            </c:strRef>
          </c:tx>
          <c:spPr>
            <a:solidFill>
              <a:schemeClr val="accent1"/>
            </a:solidFill>
            <a:ln>
              <a:noFill/>
            </a:ln>
            <a:effectLst/>
          </c:spPr>
          <c:invertIfNegative val="0"/>
          <c:cat>
            <c:numRef>
              <c:f>Sheet1!$A$2:$A$12</c:f>
              <c:numCache>
                <c:formatCode>mmm\-yy</c:formatCode>
                <c:ptCount val="11"/>
                <c:pt idx="0">
                  <c:v>45292</c:v>
                </c:pt>
                <c:pt idx="1">
                  <c:v>45323</c:v>
                </c:pt>
                <c:pt idx="2">
                  <c:v>45352</c:v>
                </c:pt>
                <c:pt idx="3">
                  <c:v>45383</c:v>
                </c:pt>
                <c:pt idx="4">
                  <c:v>45413</c:v>
                </c:pt>
                <c:pt idx="5">
                  <c:v>45444</c:v>
                </c:pt>
                <c:pt idx="6">
                  <c:v>45474</c:v>
                </c:pt>
                <c:pt idx="7">
                  <c:v>45505</c:v>
                </c:pt>
                <c:pt idx="8">
                  <c:v>45536</c:v>
                </c:pt>
                <c:pt idx="9">
                  <c:v>45566</c:v>
                </c:pt>
                <c:pt idx="10">
                  <c:v>45597</c:v>
                </c:pt>
              </c:numCache>
            </c:numRef>
          </c:cat>
          <c:val>
            <c:numRef>
              <c:f>Sheet1!$B$2:$B$12</c:f>
              <c:numCache>
                <c:formatCode>0.0</c:formatCode>
                <c:ptCount val="11"/>
                <c:pt idx="0">
                  <c:v>2.3344870161032198</c:v>
                </c:pt>
                <c:pt idx="1">
                  <c:v>2.47234638728195</c:v>
                </c:pt>
                <c:pt idx="2">
                  <c:v>0.85233654919431201</c:v>
                </c:pt>
                <c:pt idx="3">
                  <c:v>1.30401903106914</c:v>
                </c:pt>
                <c:pt idx="4">
                  <c:v>2.0779515002527802</c:v>
                </c:pt>
                <c:pt idx="5">
                  <c:v>0.55973416838376799</c:v>
                </c:pt>
                <c:pt idx="6">
                  <c:v>1.1837850502872</c:v>
                </c:pt>
                <c:pt idx="7">
                  <c:v>1.8612700049925499</c:v>
                </c:pt>
                <c:pt idx="8">
                  <c:v>-0.27471858189134502</c:v>
                </c:pt>
                <c:pt idx="9">
                  <c:v>2.24631701750639</c:v>
                </c:pt>
                <c:pt idx="10">
                  <c:v>2.8927508852984301</c:v>
                </c:pt>
              </c:numCache>
            </c:numRef>
          </c:val>
          <c:extLst>
            <c:ext xmlns:c16="http://schemas.microsoft.com/office/drawing/2014/chart" uri="{C3380CC4-5D6E-409C-BE32-E72D297353CC}">
              <c16:uniqueId val="{00000000-DD02-4350-ADD4-0E61BC54D924}"/>
            </c:ext>
          </c:extLst>
        </c:ser>
        <c:ser>
          <c:idx val="1"/>
          <c:order val="1"/>
          <c:tx>
            <c:strRef>
              <c:f>Sheet1!$C$1</c:f>
              <c:strCache>
                <c:ptCount val="1"/>
                <c:pt idx="0">
                  <c:v>ADR % Chg.</c:v>
                </c:pt>
              </c:strCache>
            </c:strRef>
          </c:tx>
          <c:spPr>
            <a:solidFill>
              <a:schemeClr val="accent2"/>
            </a:solidFill>
            <a:ln>
              <a:noFill/>
            </a:ln>
            <a:effectLst/>
          </c:spPr>
          <c:invertIfNegative val="0"/>
          <c:cat>
            <c:numRef>
              <c:f>Sheet1!$A$2:$A$12</c:f>
              <c:numCache>
                <c:formatCode>mmm\-yy</c:formatCode>
                <c:ptCount val="11"/>
                <c:pt idx="0">
                  <c:v>45292</c:v>
                </c:pt>
                <c:pt idx="1">
                  <c:v>45323</c:v>
                </c:pt>
                <c:pt idx="2">
                  <c:v>45352</c:v>
                </c:pt>
                <c:pt idx="3">
                  <c:v>45383</c:v>
                </c:pt>
                <c:pt idx="4">
                  <c:v>45413</c:v>
                </c:pt>
                <c:pt idx="5">
                  <c:v>45444</c:v>
                </c:pt>
                <c:pt idx="6">
                  <c:v>45474</c:v>
                </c:pt>
                <c:pt idx="7">
                  <c:v>45505</c:v>
                </c:pt>
                <c:pt idx="8">
                  <c:v>45536</c:v>
                </c:pt>
                <c:pt idx="9">
                  <c:v>45566</c:v>
                </c:pt>
                <c:pt idx="10">
                  <c:v>45597</c:v>
                </c:pt>
              </c:numCache>
            </c:numRef>
          </c:cat>
          <c:val>
            <c:numRef>
              <c:f>Sheet1!$C$2:$C$12</c:f>
              <c:numCache>
                <c:formatCode>0.0</c:formatCode>
                <c:ptCount val="11"/>
                <c:pt idx="0">
                  <c:v>5.76422203910903</c:v>
                </c:pt>
                <c:pt idx="1">
                  <c:v>2.8028877902746898</c:v>
                </c:pt>
                <c:pt idx="2">
                  <c:v>3.9311302574918101</c:v>
                </c:pt>
                <c:pt idx="3">
                  <c:v>2.10188683458404</c:v>
                </c:pt>
                <c:pt idx="4">
                  <c:v>4.9657149896006203</c:v>
                </c:pt>
                <c:pt idx="5">
                  <c:v>4.7362908745087404</c:v>
                </c:pt>
                <c:pt idx="6">
                  <c:v>5.1416797849862199</c:v>
                </c:pt>
                <c:pt idx="7">
                  <c:v>7.3219803718279097</c:v>
                </c:pt>
                <c:pt idx="8">
                  <c:v>4.6455082056311197</c:v>
                </c:pt>
                <c:pt idx="9">
                  <c:v>2.43241146534328</c:v>
                </c:pt>
                <c:pt idx="10">
                  <c:v>3.9557500914550898</c:v>
                </c:pt>
              </c:numCache>
            </c:numRef>
          </c:val>
          <c:extLst>
            <c:ext xmlns:c16="http://schemas.microsoft.com/office/drawing/2014/chart" uri="{C3380CC4-5D6E-409C-BE32-E72D297353CC}">
              <c16:uniqueId val="{00000000-522B-462B-A89E-9D7D9AA60082}"/>
            </c:ext>
          </c:extLst>
        </c:ser>
        <c:dLbls>
          <c:showLegendKey val="0"/>
          <c:showVal val="0"/>
          <c:showCatName val="0"/>
          <c:showSerName val="0"/>
          <c:showPercent val="0"/>
          <c:showBubbleSize val="0"/>
        </c:dLbls>
        <c:gapWidth val="60"/>
        <c:overlap val="100"/>
        <c:axId val="1729422015"/>
        <c:axId val="1729423679"/>
      </c:barChart>
      <c:lineChart>
        <c:grouping val="standard"/>
        <c:varyColors val="0"/>
        <c:ser>
          <c:idx val="2"/>
          <c:order val="2"/>
          <c:tx>
            <c:strRef>
              <c:f>Sheet1!$D$1</c:f>
              <c:strCache>
                <c:ptCount val="1"/>
                <c:pt idx="0">
                  <c:v>RevPAR % Chg.</c:v>
                </c:pt>
              </c:strCache>
            </c:strRef>
          </c:tx>
          <c:spPr>
            <a:ln w="28575" cap="rnd">
              <a:solidFill>
                <a:schemeClr val="accent3"/>
              </a:solidFill>
              <a:round/>
            </a:ln>
            <a:effectLst/>
          </c:spPr>
          <c:marker>
            <c:symbol val="circle"/>
            <c:size val="33"/>
            <c:spPr>
              <a:solidFill>
                <a:schemeClr val="accent3"/>
              </a:solidFill>
              <a:ln w="9525">
                <a:solidFill>
                  <a:schemeClr val="accent3"/>
                </a:solidFill>
              </a:ln>
              <a:effectLst/>
            </c:spPr>
          </c:marker>
          <c:dLbls>
            <c:numFmt formatCode="0&quot;%&quot;"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mmm\-yy</c:formatCode>
                <c:ptCount val="11"/>
                <c:pt idx="0">
                  <c:v>45292</c:v>
                </c:pt>
                <c:pt idx="1">
                  <c:v>45323</c:v>
                </c:pt>
                <c:pt idx="2">
                  <c:v>45352</c:v>
                </c:pt>
                <c:pt idx="3">
                  <c:v>45383</c:v>
                </c:pt>
                <c:pt idx="4">
                  <c:v>45413</c:v>
                </c:pt>
                <c:pt idx="5">
                  <c:v>45444</c:v>
                </c:pt>
                <c:pt idx="6">
                  <c:v>45474</c:v>
                </c:pt>
                <c:pt idx="7">
                  <c:v>45505</c:v>
                </c:pt>
                <c:pt idx="8">
                  <c:v>45536</c:v>
                </c:pt>
                <c:pt idx="9">
                  <c:v>45566</c:v>
                </c:pt>
                <c:pt idx="10">
                  <c:v>45597</c:v>
                </c:pt>
              </c:numCache>
            </c:numRef>
          </c:cat>
          <c:val>
            <c:numRef>
              <c:f>Sheet1!$D$2:$D$12</c:f>
              <c:numCache>
                <c:formatCode>0.0</c:formatCode>
                <c:ptCount val="11"/>
                <c:pt idx="0">
                  <c:v>8.2332740702945895</c:v>
                </c:pt>
                <c:pt idx="1">
                  <c:v>5.3445312725790703</c:v>
                </c:pt>
                <c:pt idx="2">
                  <c:v>4.8169732666671701</c:v>
                </c:pt>
                <c:pt idx="3">
                  <c:v>3.4333148699877198</c:v>
                </c:pt>
                <c:pt idx="4">
                  <c:v>7.1468516389780898</c:v>
                </c:pt>
                <c:pt idx="5">
                  <c:v>5.3225356812311597</c:v>
                </c:pt>
                <c:pt idx="6">
                  <c:v>6.3863312719016996</c:v>
                </c:pt>
                <c:pt idx="7">
                  <c:v>9.31953220125272</c:v>
                </c:pt>
                <c:pt idx="8">
                  <c:v>4.3580275494756098</c:v>
                </c:pt>
                <c:pt idx="9">
                  <c:v>4.7333681555314602</c:v>
                </c:pt>
                <c:pt idx="10">
                  <c:v>6.9629309725442896</c:v>
                </c:pt>
              </c:numCache>
            </c:numRef>
          </c:val>
          <c:smooth val="0"/>
          <c:extLst>
            <c:ext xmlns:c16="http://schemas.microsoft.com/office/drawing/2014/chart" uri="{C3380CC4-5D6E-409C-BE32-E72D297353CC}">
              <c16:uniqueId val="{00000001-522B-462B-A89E-9D7D9AA60082}"/>
            </c:ext>
          </c:extLst>
        </c:ser>
        <c:dLbls>
          <c:showLegendKey val="0"/>
          <c:showVal val="0"/>
          <c:showCatName val="0"/>
          <c:showSerName val="0"/>
          <c:showPercent val="0"/>
          <c:showBubbleSize val="0"/>
        </c:dLbls>
        <c:marker val="1"/>
        <c:smooth val="0"/>
        <c:axId val="1729422015"/>
        <c:axId val="1729423679"/>
      </c:lineChart>
      <c:dateAx>
        <c:axId val="1729422015"/>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29423679"/>
        <c:crosses val="autoZero"/>
        <c:auto val="1"/>
        <c:lblOffset val="100"/>
        <c:baseTimeUnit val="months"/>
      </c:dateAx>
      <c:valAx>
        <c:axId val="1729423679"/>
        <c:scaling>
          <c:orientation val="minMax"/>
        </c:scaling>
        <c:delete val="0"/>
        <c:axPos val="l"/>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729422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2025 % change</c:v>
                </c:pt>
              </c:strCache>
            </c:strRef>
          </c:tx>
          <c:spPr>
            <a:solidFill>
              <a:schemeClr val="accent3"/>
            </a:solidFill>
            <a:ln>
              <a:noFill/>
            </a:ln>
            <a:effectLst/>
          </c:spPr>
          <c:invertIfNegative val="0"/>
          <c:cat>
            <c:strRef>
              <c:f>Sheet1!$A$2:$A$52</c:f>
              <c:strCache>
                <c:ptCount val="51"/>
                <c:pt idx="0">
                  <c:v>Tokyo</c:v>
                </c:pt>
                <c:pt idx="1">
                  <c:v>Auckland</c:v>
                </c:pt>
                <c:pt idx="2">
                  <c:v>Budapest</c:v>
                </c:pt>
                <c:pt idx="3">
                  <c:v>Cologne</c:v>
                </c:pt>
                <c:pt idx="4">
                  <c:v>Sydney</c:v>
                </c:pt>
                <c:pt idx="5">
                  <c:v>Melbourne</c:v>
                </c:pt>
                <c:pt idx="6">
                  <c:v>Gatwick</c:v>
                </c:pt>
                <c:pt idx="7">
                  <c:v>Prague</c:v>
                </c:pt>
                <c:pt idx="8">
                  <c:v>Manchester</c:v>
                </c:pt>
                <c:pt idx="9">
                  <c:v>Birmingham</c:v>
                </c:pt>
                <c:pt idx="10">
                  <c:v>Guangzhou</c:v>
                </c:pt>
                <c:pt idx="11">
                  <c:v>Hangzhou</c:v>
                </c:pt>
                <c:pt idx="12">
                  <c:v>Beijing</c:v>
                </c:pt>
                <c:pt idx="13">
                  <c:v>Hong Kong</c:v>
                </c:pt>
                <c:pt idx="14">
                  <c:v>Amsterdam</c:v>
                </c:pt>
                <c:pt idx="15">
                  <c:v>Singapore</c:v>
                </c:pt>
                <c:pt idx="16">
                  <c:v>Rome</c:v>
                </c:pt>
                <c:pt idx="17">
                  <c:v>Madrid</c:v>
                </c:pt>
                <c:pt idx="18">
                  <c:v>Milan</c:v>
                </c:pt>
                <c:pt idx="19">
                  <c:v>Munich</c:v>
                </c:pt>
                <c:pt idx="20">
                  <c:v>Edinburgh</c:v>
                </c:pt>
                <c:pt idx="21">
                  <c:v>Vienna</c:v>
                </c:pt>
                <c:pt idx="22">
                  <c:v>Brussels</c:v>
                </c:pt>
                <c:pt idx="23">
                  <c:v>Leeds</c:v>
                </c:pt>
                <c:pt idx="24">
                  <c:v>Jakarta</c:v>
                </c:pt>
                <c:pt idx="25">
                  <c:v>London</c:v>
                </c:pt>
                <c:pt idx="26">
                  <c:v>RegionalUK</c:v>
                </c:pt>
                <c:pt idx="27">
                  <c:v>Heathrow</c:v>
                </c:pt>
                <c:pt idx="28">
                  <c:v>Barcelona</c:v>
                </c:pt>
                <c:pt idx="29">
                  <c:v>Dubai</c:v>
                </c:pt>
                <c:pt idx="30">
                  <c:v>Bangkok</c:v>
                </c:pt>
                <c:pt idx="31">
                  <c:v>Lisbon</c:v>
                </c:pt>
                <c:pt idx="32">
                  <c:v>Belfast</c:v>
                </c:pt>
                <c:pt idx="33">
                  <c:v>Zurich</c:v>
                </c:pt>
                <c:pt idx="34">
                  <c:v>Abu Dhabi</c:v>
                </c:pt>
                <c:pt idx="35">
                  <c:v>Warsaw</c:v>
                </c:pt>
                <c:pt idx="36">
                  <c:v>Shanghai</c:v>
                </c:pt>
                <c:pt idx="37">
                  <c:v>Glasgow</c:v>
                </c:pt>
                <c:pt idx="38">
                  <c:v>Paris</c:v>
                </c:pt>
                <c:pt idx="39">
                  <c:v>Riyadh</c:v>
                </c:pt>
                <c:pt idx="40">
                  <c:v>Dusseldorf</c:v>
                </c:pt>
                <c:pt idx="41">
                  <c:v>Chengdu</c:v>
                </c:pt>
                <c:pt idx="42">
                  <c:v>Mumbai</c:v>
                </c:pt>
                <c:pt idx="43">
                  <c:v>Brisbane</c:v>
                </c:pt>
                <c:pt idx="44">
                  <c:v>Frankfurt</c:v>
                </c:pt>
                <c:pt idx="45">
                  <c:v>Berlin</c:v>
                </c:pt>
                <c:pt idx="46">
                  <c:v>Sanya</c:v>
                </c:pt>
                <c:pt idx="47">
                  <c:v>Hamburg</c:v>
                </c:pt>
                <c:pt idx="48">
                  <c:v>Dublin</c:v>
                </c:pt>
                <c:pt idx="49">
                  <c:v>Stuttgart</c:v>
                </c:pt>
                <c:pt idx="50">
                  <c:v>Jeddah</c:v>
                </c:pt>
              </c:strCache>
            </c:strRef>
          </c:cat>
          <c:val>
            <c:numRef>
              <c:f>Sheet1!$B$2:$B$52</c:f>
              <c:numCache>
                <c:formatCode>0.0%</c:formatCode>
                <c:ptCount val="51"/>
                <c:pt idx="0">
                  <c:v>7.4350041002271938E-2</c:v>
                </c:pt>
                <c:pt idx="1">
                  <c:v>7.2965524836970719E-2</c:v>
                </c:pt>
                <c:pt idx="2">
                  <c:v>6.3122501256028141E-2</c:v>
                </c:pt>
                <c:pt idx="3">
                  <c:v>5.8628655583056632E-2</c:v>
                </c:pt>
                <c:pt idx="4">
                  <c:v>5.6546022102618831E-2</c:v>
                </c:pt>
                <c:pt idx="5">
                  <c:v>5.6113616626556562E-2</c:v>
                </c:pt>
                <c:pt idx="6">
                  <c:v>5.5115283560367212E-2</c:v>
                </c:pt>
                <c:pt idx="7">
                  <c:v>5.4599465116596191E-2</c:v>
                </c:pt>
                <c:pt idx="8">
                  <c:v>4.2785126548045671E-2</c:v>
                </c:pt>
                <c:pt idx="9">
                  <c:v>4.2500614440137641E-2</c:v>
                </c:pt>
                <c:pt idx="10">
                  <c:v>3.9687116497249653E-2</c:v>
                </c:pt>
                <c:pt idx="11">
                  <c:v>3.830976821847254E-2</c:v>
                </c:pt>
                <c:pt idx="12">
                  <c:v>3.799735736592913E-2</c:v>
                </c:pt>
                <c:pt idx="13">
                  <c:v>3.4025583878050325E-2</c:v>
                </c:pt>
                <c:pt idx="14">
                  <c:v>3.3722292207445603E-2</c:v>
                </c:pt>
                <c:pt idx="15">
                  <c:v>3.3116591790745886E-2</c:v>
                </c:pt>
                <c:pt idx="16">
                  <c:v>3.3049283218626657E-2</c:v>
                </c:pt>
                <c:pt idx="17">
                  <c:v>2.9588459188357286E-2</c:v>
                </c:pt>
                <c:pt idx="18">
                  <c:v>2.898520345606137E-2</c:v>
                </c:pt>
                <c:pt idx="19">
                  <c:v>2.8163625287446425E-2</c:v>
                </c:pt>
                <c:pt idx="20">
                  <c:v>2.7814548696992292E-2</c:v>
                </c:pt>
                <c:pt idx="21">
                  <c:v>2.7008159944625021E-2</c:v>
                </c:pt>
                <c:pt idx="22">
                  <c:v>2.6706506115524054E-2</c:v>
                </c:pt>
                <c:pt idx="23">
                  <c:v>2.5864423508666246E-2</c:v>
                </c:pt>
                <c:pt idx="24">
                  <c:v>2.2876262063103336E-2</c:v>
                </c:pt>
                <c:pt idx="25">
                  <c:v>2.0542355601722351E-2</c:v>
                </c:pt>
                <c:pt idx="26">
                  <c:v>1.7835311022424083E-2</c:v>
                </c:pt>
                <c:pt idx="27">
                  <c:v>1.7337121046911097E-2</c:v>
                </c:pt>
                <c:pt idx="28">
                  <c:v>1.696655455479168E-2</c:v>
                </c:pt>
                <c:pt idx="29">
                  <c:v>1.6951196899463783E-2</c:v>
                </c:pt>
                <c:pt idx="30">
                  <c:v>1.4785660760599617E-2</c:v>
                </c:pt>
                <c:pt idx="31">
                  <c:v>1.3152380937602848E-2</c:v>
                </c:pt>
                <c:pt idx="32">
                  <c:v>1.3111738985720267E-2</c:v>
                </c:pt>
                <c:pt idx="33">
                  <c:v>1.2455073573246267E-2</c:v>
                </c:pt>
                <c:pt idx="34">
                  <c:v>1.1021851618269851E-2</c:v>
                </c:pt>
                <c:pt idx="35">
                  <c:v>9.4749584901563377E-3</c:v>
                </c:pt>
                <c:pt idx="36">
                  <c:v>8.3256030219400756E-3</c:v>
                </c:pt>
                <c:pt idx="37">
                  <c:v>7.3220328745717822E-3</c:v>
                </c:pt>
                <c:pt idx="38">
                  <c:v>7.1230882389208272E-3</c:v>
                </c:pt>
                <c:pt idx="39">
                  <c:v>3.5052861797826296E-3</c:v>
                </c:pt>
                <c:pt idx="40">
                  <c:v>3.3055097102883124E-3</c:v>
                </c:pt>
                <c:pt idx="41">
                  <c:v>2.6180183017723291E-3</c:v>
                </c:pt>
                <c:pt idx="42">
                  <c:v>-3.5217878755574583E-3</c:v>
                </c:pt>
                <c:pt idx="43">
                  <c:v>-6.707414864210226E-3</c:v>
                </c:pt>
                <c:pt idx="44">
                  <c:v>-7.5461143855952706E-3</c:v>
                </c:pt>
                <c:pt idx="45">
                  <c:v>-8.093690465464709E-3</c:v>
                </c:pt>
                <c:pt idx="46">
                  <c:v>-1.6516093214225203E-2</c:v>
                </c:pt>
                <c:pt idx="47">
                  <c:v>-1.8927943764974753E-2</c:v>
                </c:pt>
                <c:pt idx="48">
                  <c:v>-2.1240892291956248E-2</c:v>
                </c:pt>
                <c:pt idx="49">
                  <c:v>-2.3265503658609132E-2</c:v>
                </c:pt>
                <c:pt idx="50">
                  <c:v>-5.581557742055121E-2</c:v>
                </c:pt>
              </c:numCache>
            </c:numRef>
          </c:val>
          <c:extLst>
            <c:ext xmlns:c16="http://schemas.microsoft.com/office/drawing/2014/chart" uri="{C3380CC4-5D6E-409C-BE32-E72D297353CC}">
              <c16:uniqueId val="{00000000-10D9-45D4-B7D1-6F524636A88E}"/>
            </c:ext>
          </c:extLst>
        </c:ser>
        <c:dLbls>
          <c:showLegendKey val="0"/>
          <c:showVal val="0"/>
          <c:showCatName val="0"/>
          <c:showSerName val="0"/>
          <c:showPercent val="0"/>
          <c:showBubbleSize val="0"/>
        </c:dLbls>
        <c:gapWidth val="60"/>
        <c:overlap val="-5"/>
        <c:axId val="443117775"/>
        <c:axId val="443122767"/>
      </c:barChart>
      <c:catAx>
        <c:axId val="443117775"/>
        <c:scaling>
          <c:orientation val="minMax"/>
        </c:scaling>
        <c:delete val="0"/>
        <c:axPos val="b"/>
        <c:numFmt formatCode="General" sourceLinked="1"/>
        <c:majorTickMark val="none"/>
        <c:minorTickMark val="none"/>
        <c:tickLblPos val="low"/>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43122767"/>
        <c:crosses val="autoZero"/>
        <c:auto val="1"/>
        <c:lblAlgn val="ctr"/>
        <c:lblOffset val="100"/>
        <c:noMultiLvlLbl val="0"/>
      </c:catAx>
      <c:valAx>
        <c:axId val="443122767"/>
        <c:scaling>
          <c:orientation val="minMax"/>
        </c:scaling>
        <c:delete val="0"/>
        <c:axPos val="l"/>
        <c:numFmt formatCode="0%" sourceLinked="0"/>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43117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chemeClr val="accent5">
                <a:shade val="58000"/>
              </a:schemeClr>
            </a:solidFill>
            <a:ln>
              <a:noFill/>
            </a:ln>
            <a:effectLst/>
          </c:spPr>
          <c:invertIfNegative val="0"/>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Sheet1!$B$2:$B$7</c:f>
              <c:numCache>
                <c:formatCode>0.0%</c:formatCode>
                <c:ptCount val="6"/>
                <c:pt idx="0">
                  <c:v>1.6206713804939037E-2</c:v>
                </c:pt>
                <c:pt idx="1">
                  <c:v>1.7841315757905228E-2</c:v>
                </c:pt>
                <c:pt idx="2">
                  <c:v>1.4437610118219169E-2</c:v>
                </c:pt>
                <c:pt idx="3">
                  <c:v>1.6790027280044549E-2</c:v>
                </c:pt>
                <c:pt idx="4">
                  <c:v>5.2398111708618147E-3</c:v>
                </c:pt>
                <c:pt idx="5">
                  <c:v>4.7216506548243076E-3</c:v>
                </c:pt>
              </c:numCache>
            </c:numRef>
          </c:val>
          <c:extLst>
            <c:ext xmlns:c16="http://schemas.microsoft.com/office/drawing/2014/chart" uri="{C3380CC4-5D6E-409C-BE32-E72D297353CC}">
              <c16:uniqueId val="{00000000-1502-48A4-8CA2-231355BAAD11}"/>
            </c:ext>
          </c:extLst>
        </c:ser>
        <c:ser>
          <c:idx val="1"/>
          <c:order val="1"/>
          <c:tx>
            <c:strRef>
              <c:f>Sheet1!$C$1</c:f>
              <c:strCache>
                <c:ptCount val="1"/>
                <c:pt idx="0">
                  <c:v>2019</c:v>
                </c:pt>
              </c:strCache>
            </c:strRef>
          </c:tx>
          <c:spPr>
            <a:solidFill>
              <a:schemeClr val="accent5">
                <a:shade val="86000"/>
              </a:schemeClr>
            </a:solidFill>
            <a:ln>
              <a:noFill/>
            </a:ln>
            <a:effectLst/>
          </c:spPr>
          <c:invertIfNegative val="0"/>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Sheet1!$C$2:$C$7</c:f>
              <c:numCache>
                <c:formatCode>0.0%</c:formatCode>
                <c:ptCount val="6"/>
                <c:pt idx="0">
                  <c:v>1.537217941776539E-2</c:v>
                </c:pt>
                <c:pt idx="1">
                  <c:v>1.8337248275492952E-2</c:v>
                </c:pt>
                <c:pt idx="2">
                  <c:v>1.8401690689332808E-2</c:v>
                </c:pt>
                <c:pt idx="3">
                  <c:v>1.8783567809899357E-2</c:v>
                </c:pt>
                <c:pt idx="4">
                  <c:v>7.4484137446983118E-3</c:v>
                </c:pt>
                <c:pt idx="5">
                  <c:v>5.5104722017465784E-3</c:v>
                </c:pt>
              </c:numCache>
            </c:numRef>
          </c:val>
          <c:extLst>
            <c:ext xmlns:c16="http://schemas.microsoft.com/office/drawing/2014/chart" uri="{C3380CC4-5D6E-409C-BE32-E72D297353CC}">
              <c16:uniqueId val="{00000000-AA9A-48D1-8DB9-72662997B078}"/>
            </c:ext>
          </c:extLst>
        </c:ser>
        <c:ser>
          <c:idx val="2"/>
          <c:order val="2"/>
          <c:tx>
            <c:strRef>
              <c:f>Sheet1!$D$1</c:f>
              <c:strCache>
                <c:ptCount val="1"/>
                <c:pt idx="0">
                  <c:v>2023</c:v>
                </c:pt>
              </c:strCache>
            </c:strRef>
          </c:tx>
          <c:spPr>
            <a:solidFill>
              <a:schemeClr val="accent5">
                <a:tint val="86000"/>
              </a:schemeClr>
            </a:solidFill>
            <a:ln>
              <a:noFill/>
            </a:ln>
            <a:effectLst/>
          </c:spPr>
          <c:invertIfNegative val="0"/>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Sheet1!$D$2:$D$7</c:f>
              <c:numCache>
                <c:formatCode>0.0%</c:formatCode>
                <c:ptCount val="6"/>
                <c:pt idx="0">
                  <c:v>2.2202735161829721E-2</c:v>
                </c:pt>
                <c:pt idx="1">
                  <c:v>1.9138881728807469E-2</c:v>
                </c:pt>
                <c:pt idx="2">
                  <c:v>1.090933263078807E-2</c:v>
                </c:pt>
                <c:pt idx="3">
                  <c:v>1.3644666813671182E-2</c:v>
                </c:pt>
                <c:pt idx="4">
                  <c:v>4.5704739833292924E-3</c:v>
                </c:pt>
                <c:pt idx="5">
                  <c:v>7.157561430174271E-3</c:v>
                </c:pt>
              </c:numCache>
            </c:numRef>
          </c:val>
          <c:extLst>
            <c:ext xmlns:c16="http://schemas.microsoft.com/office/drawing/2014/chart" uri="{C3380CC4-5D6E-409C-BE32-E72D297353CC}">
              <c16:uniqueId val="{00000001-AA9A-48D1-8DB9-72662997B078}"/>
            </c:ext>
          </c:extLst>
        </c:ser>
        <c:ser>
          <c:idx val="3"/>
          <c:order val="3"/>
          <c:tx>
            <c:strRef>
              <c:f>Sheet1!$E$1</c:f>
              <c:strCache>
                <c:ptCount val="1"/>
                <c:pt idx="0">
                  <c:v>2024 YTD</c:v>
                </c:pt>
              </c:strCache>
            </c:strRef>
          </c:tx>
          <c:spPr>
            <a:solidFill>
              <a:schemeClr val="accent5">
                <a:tint val="58000"/>
              </a:schemeClr>
            </a:solidFill>
            <a:ln>
              <a:noFill/>
            </a:ln>
            <a:effectLst/>
          </c:spPr>
          <c:invertIfNegative val="0"/>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Sheet1!$E$2:$E$7</c:f>
              <c:numCache>
                <c:formatCode>0%</c:formatCode>
                <c:ptCount val="6"/>
                <c:pt idx="0">
                  <c:v>1.9162325188659901E-2</c:v>
                </c:pt>
                <c:pt idx="1">
                  <c:v>1.2569583003461799E-2</c:v>
                </c:pt>
                <c:pt idx="2">
                  <c:v>1.17189807504976E-2</c:v>
                </c:pt>
                <c:pt idx="3">
                  <c:v>1.02909523507137E-2</c:v>
                </c:pt>
                <c:pt idx="4">
                  <c:v>3.4839012832192902E-3</c:v>
                </c:pt>
                <c:pt idx="5">
                  <c:v>3.96832631937494E-3</c:v>
                </c:pt>
              </c:numCache>
            </c:numRef>
          </c:val>
          <c:extLst>
            <c:ext xmlns:c16="http://schemas.microsoft.com/office/drawing/2014/chart" uri="{C3380CC4-5D6E-409C-BE32-E72D297353CC}">
              <c16:uniqueId val="{00000002-AA9A-48D1-8DB9-72662997B078}"/>
            </c:ext>
          </c:extLst>
        </c:ser>
        <c:dLbls>
          <c:showLegendKey val="0"/>
          <c:showVal val="0"/>
          <c:showCatName val="0"/>
          <c:showSerName val="0"/>
          <c:showPercent val="0"/>
          <c:showBubbleSize val="0"/>
        </c:dLbls>
        <c:gapWidth val="60"/>
        <c:axId val="1234818736"/>
        <c:axId val="1234815856"/>
      </c:barChart>
      <c:catAx>
        <c:axId val="12348187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4815856"/>
        <c:crosses val="autoZero"/>
        <c:auto val="1"/>
        <c:lblAlgn val="ctr"/>
        <c:lblOffset val="100"/>
        <c:noMultiLvlLbl val="0"/>
      </c:catAx>
      <c:valAx>
        <c:axId val="1234815856"/>
        <c:scaling>
          <c:orientation val="minMax"/>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48187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Occ % chg.</c:v>
                </c:pt>
              </c:strCache>
            </c:strRef>
          </c:tx>
          <c:spPr>
            <a:solidFill>
              <a:schemeClr val="accent1"/>
            </a:solidFill>
            <a:ln>
              <a:noFill/>
            </a:ln>
            <a:effectLst/>
          </c:spPr>
          <c:invertIfNegative val="0"/>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Sheet1!$B$2:$B$7</c:f>
              <c:numCache>
                <c:formatCode>0.0%</c:formatCode>
                <c:ptCount val="6"/>
                <c:pt idx="0">
                  <c:v>2.5350871318291401E-2</c:v>
                </c:pt>
                <c:pt idx="1">
                  <c:v>2.59236701343033E-2</c:v>
                </c:pt>
                <c:pt idx="2">
                  <c:v>1.9000856422789699E-2</c:v>
                </c:pt>
                <c:pt idx="3">
                  <c:v>1.43900854637033E-2</c:v>
                </c:pt>
                <c:pt idx="4">
                  <c:v>9.5061560769110903E-3</c:v>
                </c:pt>
                <c:pt idx="5">
                  <c:v>-3.4903188938918599E-3</c:v>
                </c:pt>
              </c:numCache>
            </c:numRef>
          </c:val>
          <c:extLst>
            <c:ext xmlns:c16="http://schemas.microsoft.com/office/drawing/2014/chart" uri="{C3380CC4-5D6E-409C-BE32-E72D297353CC}">
              <c16:uniqueId val="{00000000-1502-48A4-8CA2-231355BAAD11}"/>
            </c:ext>
          </c:extLst>
        </c:ser>
        <c:ser>
          <c:idx val="1"/>
          <c:order val="1"/>
          <c:tx>
            <c:strRef>
              <c:f>Sheet1!$C$1</c:f>
              <c:strCache>
                <c:ptCount val="1"/>
                <c:pt idx="0">
                  <c:v>ADR % chg.</c:v>
                </c:pt>
              </c:strCache>
            </c:strRef>
          </c:tx>
          <c:spPr>
            <a:solidFill>
              <a:schemeClr val="accent2"/>
            </a:solidFill>
            <a:ln>
              <a:noFill/>
            </a:ln>
            <a:effectLst/>
          </c:spPr>
          <c:invertIfNegative val="0"/>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Sheet1!$C$2:$C$7</c:f>
              <c:numCache>
                <c:formatCode>0.0%</c:formatCode>
                <c:ptCount val="6"/>
                <c:pt idx="0">
                  <c:v>5.1288707231461006E-2</c:v>
                </c:pt>
                <c:pt idx="1">
                  <c:v>3.4815307270213799E-2</c:v>
                </c:pt>
                <c:pt idx="2">
                  <c:v>4.0012442615447695E-2</c:v>
                </c:pt>
                <c:pt idx="3">
                  <c:v>4.21431498348145E-2</c:v>
                </c:pt>
                <c:pt idx="4">
                  <c:v>3.5673911245333902E-2</c:v>
                </c:pt>
                <c:pt idx="5">
                  <c:v>1.6234594032203301E-2</c:v>
                </c:pt>
              </c:numCache>
            </c:numRef>
          </c:val>
          <c:extLst>
            <c:ext xmlns:c16="http://schemas.microsoft.com/office/drawing/2014/chart" uri="{C3380CC4-5D6E-409C-BE32-E72D297353CC}">
              <c16:uniqueId val="{00000001-1502-48A4-8CA2-231355BAAD11}"/>
            </c:ext>
          </c:extLst>
        </c:ser>
        <c:dLbls>
          <c:showLegendKey val="0"/>
          <c:showVal val="0"/>
          <c:showCatName val="0"/>
          <c:showSerName val="0"/>
          <c:showPercent val="0"/>
          <c:showBubbleSize val="0"/>
        </c:dLbls>
        <c:gapWidth val="60"/>
        <c:overlap val="100"/>
        <c:axId val="1234818736"/>
        <c:axId val="1234815856"/>
      </c:barChart>
      <c:lineChart>
        <c:grouping val="standard"/>
        <c:varyColors val="0"/>
        <c:ser>
          <c:idx val="2"/>
          <c:order val="2"/>
          <c:tx>
            <c:strRef>
              <c:f>Sheet1!$D$1</c:f>
              <c:strCache>
                <c:ptCount val="1"/>
                <c:pt idx="0">
                  <c:v>RevPAR % chg.</c:v>
                </c:pt>
              </c:strCache>
            </c:strRef>
          </c:tx>
          <c:spPr>
            <a:ln w="28575" cap="rnd">
              <a:noFill/>
              <a:round/>
            </a:ln>
            <a:effectLst/>
          </c:spPr>
          <c:marker>
            <c:symbol val="diamond"/>
            <c:size val="50"/>
            <c:spPr>
              <a:solidFill>
                <a:schemeClr val="accent3"/>
              </a:solidFill>
              <a:ln w="9525">
                <a:solidFill>
                  <a:schemeClr val="accent3"/>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Luxury Class</c:v>
                </c:pt>
                <c:pt idx="1">
                  <c:v>Upper Upscale Class</c:v>
                </c:pt>
                <c:pt idx="2">
                  <c:v>Upscale Class</c:v>
                </c:pt>
                <c:pt idx="3">
                  <c:v>Upper Midscale Class</c:v>
                </c:pt>
                <c:pt idx="4">
                  <c:v>Midscale Class</c:v>
                </c:pt>
                <c:pt idx="5">
                  <c:v>Economy Class</c:v>
                </c:pt>
              </c:strCache>
            </c:strRef>
          </c:cat>
          <c:val>
            <c:numRef>
              <c:f>Sheet1!$D$2:$D$7</c:f>
              <c:numCache>
                <c:formatCode>0.0%</c:formatCode>
                <c:ptCount val="6"/>
                <c:pt idx="0">
                  <c:v>7.7939791966858699E-2</c:v>
                </c:pt>
                <c:pt idx="1">
                  <c:v>6.1641517945814704E-2</c:v>
                </c:pt>
                <c:pt idx="2">
                  <c:v>5.9773569715498596E-2</c:v>
                </c:pt>
                <c:pt idx="3">
                  <c:v>5.7139678826350397E-2</c:v>
                </c:pt>
                <c:pt idx="4">
                  <c:v>4.5519189090416801E-2</c:v>
                </c:pt>
                <c:pt idx="5">
                  <c:v>1.2687611228026101E-2</c:v>
                </c:pt>
              </c:numCache>
            </c:numRef>
          </c:val>
          <c:smooth val="0"/>
          <c:extLst>
            <c:ext xmlns:c16="http://schemas.microsoft.com/office/drawing/2014/chart" uri="{C3380CC4-5D6E-409C-BE32-E72D297353CC}">
              <c16:uniqueId val="{00000002-1502-48A4-8CA2-231355BAAD11}"/>
            </c:ext>
          </c:extLst>
        </c:ser>
        <c:dLbls>
          <c:showLegendKey val="0"/>
          <c:showVal val="0"/>
          <c:showCatName val="0"/>
          <c:showSerName val="0"/>
          <c:showPercent val="0"/>
          <c:showBubbleSize val="0"/>
        </c:dLbls>
        <c:marker val="1"/>
        <c:smooth val="0"/>
        <c:axId val="1234818736"/>
        <c:axId val="1234815856"/>
      </c:lineChart>
      <c:catAx>
        <c:axId val="12348187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4815856"/>
        <c:crosses val="autoZero"/>
        <c:auto val="1"/>
        <c:lblAlgn val="ctr"/>
        <c:lblOffset val="100"/>
        <c:noMultiLvlLbl val="0"/>
      </c:catAx>
      <c:valAx>
        <c:axId val="1234815856"/>
        <c:scaling>
          <c:orientation val="minMax"/>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34818736"/>
        <c:crosses val="autoZero"/>
        <c:crossBetween val="between"/>
        <c:majorUnit val="2.0000000000000004E-2"/>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3453630796153E-2"/>
          <c:y val="3.7632844610937348E-2"/>
          <c:w val="0.9458350648877224"/>
          <c:h val="0.81406746659122298"/>
        </c:manualLayout>
      </c:layout>
      <c:barChart>
        <c:barDir val="col"/>
        <c:grouping val="clustered"/>
        <c:varyColors val="0"/>
        <c:ser>
          <c:idx val="0"/>
          <c:order val="0"/>
          <c:tx>
            <c:strRef>
              <c:f>Sheet1!$B$1</c:f>
              <c:strCache>
                <c:ptCount val="1"/>
                <c:pt idx="0">
                  <c:v>Index</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9B4-4275-BCC5-9C6FA37E341E}"/>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B-BE63-4B82-92B1-1979D0246FE1}"/>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D-BE63-4B82-92B1-1979D0246FE1}"/>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7-D9B4-4275-BCC5-9C6FA37E341E}"/>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E-BE63-4B82-92B1-1979D0246FE1}"/>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4-979C-49FC-A46B-2A3A19398E14}"/>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1-2526-4CA3-A5B2-29C3540D4DA2}"/>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F-D9B4-4275-BCC5-9C6FA37E341E}"/>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11-3283-46A9-9FFA-3F16F7D9124C}"/>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5-979C-49FC-A46B-2A3A19398E1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Ireland</c:v>
                </c:pt>
                <c:pt idx="1">
                  <c:v>U.K.</c:v>
                </c:pt>
                <c:pt idx="2">
                  <c:v>Spain</c:v>
                </c:pt>
                <c:pt idx="3">
                  <c:v>Italy</c:v>
                </c:pt>
                <c:pt idx="4">
                  <c:v>Portugal</c:v>
                </c:pt>
                <c:pt idx="5">
                  <c:v>Greece</c:v>
                </c:pt>
                <c:pt idx="6">
                  <c:v>Switzerland</c:v>
                </c:pt>
                <c:pt idx="7">
                  <c:v>France</c:v>
                </c:pt>
                <c:pt idx="8">
                  <c:v>Benelux</c:v>
                </c:pt>
                <c:pt idx="9">
                  <c:v>Nordics</c:v>
                </c:pt>
                <c:pt idx="10">
                  <c:v>CEE</c:v>
                </c:pt>
                <c:pt idx="11">
                  <c:v>Germany</c:v>
                </c:pt>
                <c:pt idx="12">
                  <c:v>Turkey</c:v>
                </c:pt>
              </c:strCache>
            </c:strRef>
          </c:cat>
          <c:val>
            <c:numRef>
              <c:f>Sheet1!$B$2:$B$14</c:f>
              <c:numCache>
                <c:formatCode>0.0</c:formatCode>
                <c:ptCount val="13"/>
                <c:pt idx="0">
                  <c:v>101.45830603747604</c:v>
                </c:pt>
                <c:pt idx="1">
                  <c:v>100.21500785736205</c:v>
                </c:pt>
                <c:pt idx="2">
                  <c:v>99.134938302216526</c:v>
                </c:pt>
                <c:pt idx="3">
                  <c:v>98.966704846942804</c:v>
                </c:pt>
                <c:pt idx="4">
                  <c:v>97.579767788849082</c:v>
                </c:pt>
                <c:pt idx="5">
                  <c:v>97.558500759046552</c:v>
                </c:pt>
                <c:pt idx="6">
                  <c:v>95.712635507226267</c:v>
                </c:pt>
                <c:pt idx="7">
                  <c:v>95.466862189362089</c:v>
                </c:pt>
                <c:pt idx="8">
                  <c:v>95.153478829383673</c:v>
                </c:pt>
                <c:pt idx="9">
                  <c:v>94.369702388850257</c:v>
                </c:pt>
                <c:pt idx="10">
                  <c:v>93.47560957953101</c:v>
                </c:pt>
                <c:pt idx="11">
                  <c:v>93.261732751362388</c:v>
                </c:pt>
                <c:pt idx="12">
                  <c:v>92.904709831504377</c:v>
                </c:pt>
              </c:numCache>
            </c:numRef>
          </c:val>
          <c:extLst>
            <c:ext xmlns:c16="http://schemas.microsoft.com/office/drawing/2014/chart" uri="{C3380CC4-5D6E-409C-BE32-E72D297353CC}">
              <c16:uniqueId val="{00000000-AE75-4DF6-92D3-7029BB8BD103}"/>
            </c:ext>
          </c:extLst>
        </c:ser>
        <c:dLbls>
          <c:showLegendKey val="0"/>
          <c:showVal val="0"/>
          <c:showCatName val="0"/>
          <c:showSerName val="0"/>
          <c:showPercent val="0"/>
          <c:showBubbleSize val="0"/>
        </c:dLbls>
        <c:gapWidth val="100"/>
        <c:overlap val="-27"/>
        <c:axId val="1206075951"/>
        <c:axId val="965183888"/>
      </c:barChart>
      <c:catAx>
        <c:axId val="1206075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65183888"/>
        <c:crosses val="autoZero"/>
        <c:auto val="1"/>
        <c:lblAlgn val="ctr"/>
        <c:lblOffset val="100"/>
        <c:noMultiLvlLbl val="0"/>
      </c:catAx>
      <c:valAx>
        <c:axId val="965183888"/>
        <c:scaling>
          <c:orientation val="minMax"/>
          <c:min val="50"/>
        </c:scaling>
        <c:delete val="1"/>
        <c:axPos val="l"/>
        <c:numFmt formatCode="0.0" sourceLinked="1"/>
        <c:majorTickMark val="none"/>
        <c:minorTickMark val="none"/>
        <c:tickLblPos val="nextTo"/>
        <c:crossAx val="120607595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3453630796153E-2"/>
          <c:y val="0.11235646050611747"/>
          <c:w val="0.9458350648877224"/>
          <c:h val="0.73717266205695342"/>
        </c:manualLayout>
      </c:layout>
      <c:barChart>
        <c:barDir val="col"/>
        <c:grouping val="clustered"/>
        <c:varyColors val="0"/>
        <c:ser>
          <c:idx val="0"/>
          <c:order val="0"/>
          <c:tx>
            <c:strRef>
              <c:f>Sheet1!$B$1</c:f>
              <c:strCache>
                <c:ptCount val="1"/>
                <c:pt idx="0">
                  <c:v>Index</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8-6F4A-4492-BADE-9B25725BD3A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10-38F2-4588-85E9-3DBDE92B098B}"/>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9-6F4A-4492-BADE-9B25725BD3A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A-6F4A-4492-BADE-9B25725BD3AE}"/>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9-C4AF-428B-BBC8-1632685D6461}"/>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0-4902-4307-96DB-BE1EEAF368F6}"/>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D-3A91-461D-875D-796D772254A4}"/>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2-4902-4307-96DB-BE1EEAF368F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Turkey</c:v>
                </c:pt>
                <c:pt idx="1">
                  <c:v>Greece</c:v>
                </c:pt>
                <c:pt idx="2">
                  <c:v>Italy</c:v>
                </c:pt>
                <c:pt idx="3">
                  <c:v>France</c:v>
                </c:pt>
                <c:pt idx="4">
                  <c:v>Spain</c:v>
                </c:pt>
                <c:pt idx="5">
                  <c:v>Portugal</c:v>
                </c:pt>
                <c:pt idx="6">
                  <c:v>Ireland</c:v>
                </c:pt>
                <c:pt idx="7">
                  <c:v>CEE</c:v>
                </c:pt>
                <c:pt idx="8">
                  <c:v>U.K.</c:v>
                </c:pt>
                <c:pt idx="9">
                  <c:v>Benelux</c:v>
                </c:pt>
                <c:pt idx="10">
                  <c:v>Nordics</c:v>
                </c:pt>
                <c:pt idx="11">
                  <c:v>Germany</c:v>
                </c:pt>
                <c:pt idx="12">
                  <c:v>Switzerland</c:v>
                </c:pt>
              </c:strCache>
            </c:strRef>
          </c:cat>
          <c:val>
            <c:numRef>
              <c:f>Sheet1!$B$2:$B$14</c:f>
              <c:numCache>
                <c:formatCode>0</c:formatCode>
                <c:ptCount val="13"/>
                <c:pt idx="0" formatCode="0.0">
                  <c:v>166.15078577193702</c:v>
                </c:pt>
                <c:pt idx="1">
                  <c:v>156.96534216910442</c:v>
                </c:pt>
                <c:pt idx="2">
                  <c:v>152.24112767437435</c:v>
                </c:pt>
                <c:pt idx="3">
                  <c:v>149.47728680136382</c:v>
                </c:pt>
                <c:pt idx="4">
                  <c:v>138.43290907784146</c:v>
                </c:pt>
                <c:pt idx="5">
                  <c:v>137.97465225329958</c:v>
                </c:pt>
                <c:pt idx="6">
                  <c:v>132.83544675173229</c:v>
                </c:pt>
                <c:pt idx="7">
                  <c:v>128.2818399544353</c:v>
                </c:pt>
                <c:pt idx="8">
                  <c:v>127.9975856168613</c:v>
                </c:pt>
                <c:pt idx="9">
                  <c:v>121.44891380406757</c:v>
                </c:pt>
                <c:pt idx="10">
                  <c:v>120.56377270384398</c:v>
                </c:pt>
                <c:pt idx="11">
                  <c:v>117.75939959028005</c:v>
                </c:pt>
                <c:pt idx="12">
                  <c:v>116.07234703521547</c:v>
                </c:pt>
              </c:numCache>
            </c:numRef>
          </c:val>
          <c:extLst>
            <c:ext xmlns:c16="http://schemas.microsoft.com/office/drawing/2014/chart" uri="{C3380CC4-5D6E-409C-BE32-E72D297353CC}">
              <c16:uniqueId val="{00000000-AE75-4DF6-92D3-7029BB8BD103}"/>
            </c:ext>
          </c:extLst>
        </c:ser>
        <c:dLbls>
          <c:showLegendKey val="0"/>
          <c:showVal val="0"/>
          <c:showCatName val="0"/>
          <c:showSerName val="0"/>
          <c:showPercent val="0"/>
          <c:showBubbleSize val="0"/>
        </c:dLbls>
        <c:gapWidth val="100"/>
        <c:overlap val="-27"/>
        <c:axId val="1206075951"/>
        <c:axId val="965183888"/>
      </c:barChart>
      <c:catAx>
        <c:axId val="1206075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65183888"/>
        <c:crosses val="autoZero"/>
        <c:auto val="1"/>
        <c:lblAlgn val="ctr"/>
        <c:lblOffset val="100"/>
        <c:noMultiLvlLbl val="0"/>
      </c:catAx>
      <c:valAx>
        <c:axId val="965183888"/>
        <c:scaling>
          <c:orientation val="minMax"/>
          <c:min val="0"/>
        </c:scaling>
        <c:delete val="1"/>
        <c:axPos val="l"/>
        <c:numFmt formatCode="0.0" sourceLinked="1"/>
        <c:majorTickMark val="none"/>
        <c:minorTickMark val="none"/>
        <c:tickLblPos val="nextTo"/>
        <c:crossAx val="1206075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cat>
            <c:numRef>
              <c:f>Sheet1!$A$2:$A$36</c:f>
              <c:numCache>
                <c:formatCode>[$-409]mmm\-yy;@</c:formatCode>
                <c:ptCount val="3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pt idx="30">
                  <c:v>45474</c:v>
                </c:pt>
                <c:pt idx="31">
                  <c:v>45505</c:v>
                </c:pt>
                <c:pt idx="32">
                  <c:v>45536</c:v>
                </c:pt>
                <c:pt idx="33">
                  <c:v>45566</c:v>
                </c:pt>
                <c:pt idx="34">
                  <c:v>45597</c:v>
                </c:pt>
              </c:numCache>
            </c:numRef>
          </c:cat>
          <c:val>
            <c:numRef>
              <c:f>Sheet1!$B$2:$B$36</c:f>
              <c:numCache>
                <c:formatCode>General</c:formatCode>
                <c:ptCount val="35"/>
                <c:pt idx="0">
                  <c:v>72.45546787294559</c:v>
                </c:pt>
                <c:pt idx="1">
                  <c:v>88.389108627563189</c:v>
                </c:pt>
                <c:pt idx="2">
                  <c:v>93.960233207209797</c:v>
                </c:pt>
                <c:pt idx="3">
                  <c:v>95.886749953612792</c:v>
                </c:pt>
                <c:pt idx="4">
                  <c:v>96.689542510309849</c:v>
                </c:pt>
                <c:pt idx="5">
                  <c:v>96.267546336927396</c:v>
                </c:pt>
                <c:pt idx="6">
                  <c:v>97.77869766682889</c:v>
                </c:pt>
                <c:pt idx="7">
                  <c:v>95.497754708613741</c:v>
                </c:pt>
                <c:pt idx="8">
                  <c:v>96.992829448410887</c:v>
                </c:pt>
                <c:pt idx="9">
                  <c:v>98.529423783858419</c:v>
                </c:pt>
                <c:pt idx="10">
                  <c:v>99.032942485480689</c:v>
                </c:pt>
                <c:pt idx="11">
                  <c:v>99.822331871981817</c:v>
                </c:pt>
                <c:pt idx="12">
                  <c:v>100.81640606586315</c:v>
                </c:pt>
                <c:pt idx="13">
                  <c:v>100.14196265328169</c:v>
                </c:pt>
                <c:pt idx="14">
                  <c:v>100.98999720393044</c:v>
                </c:pt>
                <c:pt idx="15">
                  <c:v>101.96046529184616</c:v>
                </c:pt>
                <c:pt idx="16">
                  <c:v>99.636277443936876</c:v>
                </c:pt>
                <c:pt idx="17">
                  <c:v>99.886286298670569</c:v>
                </c:pt>
                <c:pt idx="18">
                  <c:v>98.433759206887672</c:v>
                </c:pt>
                <c:pt idx="19">
                  <c:v>98.115802086029035</c:v>
                </c:pt>
                <c:pt idx="20">
                  <c:v>100.38010599326206</c:v>
                </c:pt>
                <c:pt idx="21">
                  <c:v>98.322883938947626</c:v>
                </c:pt>
                <c:pt idx="22">
                  <c:v>99.393640462704397</c:v>
                </c:pt>
                <c:pt idx="23">
                  <c:v>102.70793887683634</c:v>
                </c:pt>
                <c:pt idx="24">
                  <c:v>101.78650190222523</c:v>
                </c:pt>
                <c:pt idx="25">
                  <c:v>102.08442494889825</c:v>
                </c:pt>
                <c:pt idx="26">
                  <c:v>102.13099114347057</c:v>
                </c:pt>
                <c:pt idx="27">
                  <c:v>101.84501054178649</c:v>
                </c:pt>
                <c:pt idx="28">
                  <c:v>103.26082107433399</c:v>
                </c:pt>
                <c:pt idx="29">
                  <c:v>99.952222906035288</c:v>
                </c:pt>
                <c:pt idx="30">
                  <c:v>100.62263137523686</c:v>
                </c:pt>
                <c:pt idx="31">
                  <c:v>100.69093869026379</c:v>
                </c:pt>
                <c:pt idx="32">
                  <c:v>100.79113257731885</c:v>
                </c:pt>
                <c:pt idx="33">
                  <c:v>100.74884605309904</c:v>
                </c:pt>
                <c:pt idx="34">
                  <c:v>103.05303287007574</c:v>
                </c:pt>
              </c:numCache>
            </c:numRef>
          </c:val>
          <c:extLst>
            <c:ext xmlns:c16="http://schemas.microsoft.com/office/drawing/2014/chart" uri="{C3380CC4-5D6E-409C-BE32-E72D297353CC}">
              <c16:uniqueId val="{00000000-F1BA-45B8-A64B-3EEF1ED260F2}"/>
            </c:ext>
          </c:extLst>
        </c:ser>
        <c:dLbls>
          <c:showLegendKey val="0"/>
          <c:showVal val="0"/>
          <c:showCatName val="0"/>
          <c:showSerName val="0"/>
          <c:showPercent val="0"/>
          <c:showBubbleSize val="0"/>
        </c:dLbls>
        <c:gapWidth val="100"/>
        <c:overlap val="-27"/>
        <c:axId val="661809808"/>
        <c:axId val="874023744"/>
      </c:barChart>
      <c:dateAx>
        <c:axId val="661809808"/>
        <c:scaling>
          <c:orientation val="minMax"/>
        </c:scaling>
        <c:delete val="0"/>
        <c:axPos val="b"/>
        <c:numFmt formatCode="[$-409]mmm\-yy;@"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74023744"/>
        <c:crosses val="autoZero"/>
        <c:auto val="1"/>
        <c:lblOffset val="100"/>
        <c:baseTimeUnit val="months"/>
      </c:dateAx>
      <c:valAx>
        <c:axId val="874023744"/>
        <c:scaling>
          <c:orientation val="minMax"/>
          <c:min val="50"/>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61809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Domestic nights in hotels</c:v>
                </c:pt>
              </c:strCache>
            </c:strRef>
          </c:tx>
          <c:spPr>
            <a:solidFill>
              <a:schemeClr val="accent1"/>
            </a:solidFill>
            <a:ln>
              <a:no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9A-499F-A9EC-24F1CC802441}"/>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9A-499F-A9EC-24F1CC802441}"/>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89A-499F-A9EC-24F1CC802441}"/>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89A-499F-A9EC-24F1CC80244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0</c:formatCode>
                <c:ptCount val="11"/>
                <c:pt idx="0">
                  <c:v>2016</c:v>
                </c:pt>
                <c:pt idx="1">
                  <c:v>2017</c:v>
                </c:pt>
                <c:pt idx="2">
                  <c:v>2018</c:v>
                </c:pt>
                <c:pt idx="3">
                  <c:v>2019</c:v>
                </c:pt>
                <c:pt idx="4">
                  <c:v>2020</c:v>
                </c:pt>
                <c:pt idx="5">
                  <c:v>2021</c:v>
                </c:pt>
                <c:pt idx="6">
                  <c:v>2022</c:v>
                </c:pt>
                <c:pt idx="7">
                  <c:v>2023</c:v>
                </c:pt>
                <c:pt idx="8">
                  <c:v>2024</c:v>
                </c:pt>
                <c:pt idx="9">
                  <c:v>2025</c:v>
                </c:pt>
                <c:pt idx="10">
                  <c:v>2026</c:v>
                </c:pt>
              </c:numCache>
            </c:numRef>
          </c:cat>
          <c:val>
            <c:numRef>
              <c:f>Sheet1!$B$2:$B$12</c:f>
              <c:numCache>
                <c:formatCode>0%</c:formatCode>
                <c:ptCount val="11"/>
                <c:pt idx="0">
                  <c:v>0.48626109744654628</c:v>
                </c:pt>
                <c:pt idx="1">
                  <c:v>0.45144891742817156</c:v>
                </c:pt>
                <c:pt idx="2">
                  <c:v>0.46740044724370677</c:v>
                </c:pt>
                <c:pt idx="3">
                  <c:v>0.46560389529099377</c:v>
                </c:pt>
                <c:pt idx="4">
                  <c:v>0.59108727606968747</c:v>
                </c:pt>
                <c:pt idx="5">
                  <c:v>0.79687664917780132</c:v>
                </c:pt>
                <c:pt idx="6">
                  <c:v>0.56444388763103093</c:v>
                </c:pt>
                <c:pt idx="7">
                  <c:v>0.53742280983727575</c:v>
                </c:pt>
                <c:pt idx="8">
                  <c:v>0.52503852149707275</c:v>
                </c:pt>
                <c:pt idx="9">
                  <c:v>0.50381126194162451</c:v>
                </c:pt>
                <c:pt idx="10">
                  <c:v>0.49241345561421973</c:v>
                </c:pt>
              </c:numCache>
            </c:numRef>
          </c:val>
          <c:extLst>
            <c:ext xmlns:c16="http://schemas.microsoft.com/office/drawing/2014/chart" uri="{C3380CC4-5D6E-409C-BE32-E72D297353CC}">
              <c16:uniqueId val="{00000000-3493-4987-99B7-D184BEC51635}"/>
            </c:ext>
          </c:extLst>
        </c:ser>
        <c:ser>
          <c:idx val="1"/>
          <c:order val="1"/>
          <c:tx>
            <c:strRef>
              <c:f>Sheet1!$C$1</c:f>
              <c:strCache>
                <c:ptCount val="1"/>
                <c:pt idx="0">
                  <c:v>International nights in hotels</c:v>
                </c:pt>
              </c:strCache>
            </c:strRef>
          </c:tx>
          <c:spPr>
            <a:solidFill>
              <a:schemeClr val="tx2">
                <a:lumMod val="50000"/>
              </a:schemeClr>
            </a:solidFill>
            <a:ln>
              <a:no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9A-499F-A9EC-24F1CC802441}"/>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9A-499F-A9EC-24F1CC802441}"/>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9A-499F-A9EC-24F1CC802441}"/>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89A-499F-A9EC-24F1CC80244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0</c:formatCode>
                <c:ptCount val="11"/>
                <c:pt idx="0">
                  <c:v>2016</c:v>
                </c:pt>
                <c:pt idx="1">
                  <c:v>2017</c:v>
                </c:pt>
                <c:pt idx="2">
                  <c:v>2018</c:v>
                </c:pt>
                <c:pt idx="3">
                  <c:v>2019</c:v>
                </c:pt>
                <c:pt idx="4">
                  <c:v>2020</c:v>
                </c:pt>
                <c:pt idx="5">
                  <c:v>2021</c:v>
                </c:pt>
                <c:pt idx="6">
                  <c:v>2022</c:v>
                </c:pt>
                <c:pt idx="7">
                  <c:v>2023</c:v>
                </c:pt>
                <c:pt idx="8">
                  <c:v>2024</c:v>
                </c:pt>
                <c:pt idx="9">
                  <c:v>2025</c:v>
                </c:pt>
                <c:pt idx="10">
                  <c:v>2026</c:v>
                </c:pt>
              </c:numCache>
            </c:numRef>
          </c:cat>
          <c:val>
            <c:numRef>
              <c:f>Sheet1!$C$2:$C$12</c:f>
              <c:numCache>
                <c:formatCode>0%</c:formatCode>
                <c:ptCount val="11"/>
                <c:pt idx="0">
                  <c:v>0.51373890255345378</c:v>
                </c:pt>
                <c:pt idx="1">
                  <c:v>0.54855108257182839</c:v>
                </c:pt>
                <c:pt idx="2">
                  <c:v>0.53259955275629323</c:v>
                </c:pt>
                <c:pt idx="3">
                  <c:v>0.53439625675794167</c:v>
                </c:pt>
                <c:pt idx="4">
                  <c:v>0.40891272393031247</c:v>
                </c:pt>
                <c:pt idx="5">
                  <c:v>0.20312335082219857</c:v>
                </c:pt>
                <c:pt idx="6">
                  <c:v>0.43555594268542308</c:v>
                </c:pt>
                <c:pt idx="7">
                  <c:v>0.46257719016272414</c:v>
                </c:pt>
                <c:pt idx="8">
                  <c:v>0.47496102690272712</c:v>
                </c:pt>
                <c:pt idx="9">
                  <c:v>0.49618873805837549</c:v>
                </c:pt>
                <c:pt idx="10">
                  <c:v>0.5075869655212204</c:v>
                </c:pt>
              </c:numCache>
            </c:numRef>
          </c:val>
          <c:extLst>
            <c:ext xmlns:c16="http://schemas.microsoft.com/office/drawing/2014/chart" uri="{C3380CC4-5D6E-409C-BE32-E72D297353CC}">
              <c16:uniqueId val="{00000001-3493-4987-99B7-D184BEC51635}"/>
            </c:ext>
          </c:extLst>
        </c:ser>
        <c:dLbls>
          <c:showLegendKey val="0"/>
          <c:showVal val="0"/>
          <c:showCatName val="0"/>
          <c:showSerName val="0"/>
          <c:showPercent val="0"/>
          <c:showBubbleSize val="0"/>
        </c:dLbls>
        <c:gapWidth val="100"/>
        <c:overlap val="100"/>
        <c:axId val="1361018592"/>
        <c:axId val="1361015232"/>
      </c:barChart>
      <c:catAx>
        <c:axId val="136101859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61015232"/>
        <c:crosses val="autoZero"/>
        <c:auto val="1"/>
        <c:lblAlgn val="ctr"/>
        <c:lblOffset val="100"/>
        <c:noMultiLvlLbl val="0"/>
      </c:catAx>
      <c:valAx>
        <c:axId val="1361015232"/>
        <c:scaling>
          <c:orientation val="minMax"/>
          <c:max val="1"/>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361018592"/>
        <c:crosses val="autoZero"/>
        <c:crossBetween val="between"/>
        <c:majorUnit val="0.25"/>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107702682997957E-2"/>
          <c:y val="7.5536156006303062E-2"/>
          <c:w val="0.92906459609215519"/>
          <c:h val="0.75657149735576545"/>
        </c:manualLayout>
      </c:layout>
      <c:lineChart>
        <c:grouping val="standard"/>
        <c:varyColors val="0"/>
        <c:ser>
          <c:idx val="0"/>
          <c:order val="0"/>
          <c:tx>
            <c:strRef>
              <c:f>Sheet1!$B$1</c:f>
              <c:strCache>
                <c:ptCount val="1"/>
                <c:pt idx="0">
                  <c:v>2019</c:v>
                </c:pt>
              </c:strCache>
            </c:strRef>
          </c:tx>
          <c:spPr>
            <a:ln w="57150" cap="rnd">
              <a:solidFill>
                <a:schemeClr val="bg1">
                  <a:lumMod val="65000"/>
                </a:schemeClr>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#,##0.0%_);[Red]\-#,##0.0%</c:formatCode>
                <c:ptCount val="12"/>
                <c:pt idx="0">
                  <c:v>0.61299999999999999</c:v>
                </c:pt>
                <c:pt idx="1">
                  <c:v>0.69099999999999995</c:v>
                </c:pt>
                <c:pt idx="2">
                  <c:v>0.72599999999999998</c:v>
                </c:pt>
                <c:pt idx="3">
                  <c:v>0.73499999999999999</c:v>
                </c:pt>
                <c:pt idx="4">
                  <c:v>0.77</c:v>
                </c:pt>
                <c:pt idx="5">
                  <c:v>0.83</c:v>
                </c:pt>
                <c:pt idx="6">
                  <c:v>0.82199999999999995</c:v>
                </c:pt>
                <c:pt idx="7">
                  <c:v>0.82699999999999996</c:v>
                </c:pt>
                <c:pt idx="8">
                  <c:v>0.85099999999999998</c:v>
                </c:pt>
                <c:pt idx="9" formatCode="0.00%">
                  <c:v>0.76800000000000002</c:v>
                </c:pt>
                <c:pt idx="10" formatCode="0.00%">
                  <c:v>0.71599999999999997</c:v>
                </c:pt>
                <c:pt idx="11" formatCode="0.00%">
                  <c:v>0.61699999999999999</c:v>
                </c:pt>
              </c:numCache>
            </c:numRef>
          </c:val>
          <c:smooth val="0"/>
          <c:extLst>
            <c:ext xmlns:c16="http://schemas.microsoft.com/office/drawing/2014/chart" uri="{C3380CC4-5D6E-409C-BE32-E72D297353CC}">
              <c16:uniqueId val="{00000000-D371-4B80-A4CE-BDB268CF3D72}"/>
            </c:ext>
          </c:extLst>
        </c:ser>
        <c:ser>
          <c:idx val="2"/>
          <c:order val="1"/>
          <c:tx>
            <c:strRef>
              <c:f>Sheet1!$C$1</c:f>
              <c:strCache>
                <c:ptCount val="1"/>
                <c:pt idx="0">
                  <c:v>2023</c:v>
                </c:pt>
              </c:strCache>
            </c:strRef>
          </c:tx>
          <c:spPr>
            <a:ln w="57150" cap="rnd">
              <a:solidFill>
                <a:schemeClr val="bg2"/>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#,##0.0%_);[Red]\-#,##0.0%</c:formatCode>
                <c:ptCount val="12"/>
                <c:pt idx="0">
                  <c:v>0.58499999999999996</c:v>
                </c:pt>
                <c:pt idx="1">
                  <c:v>0.67300000000000004</c:v>
                </c:pt>
                <c:pt idx="2">
                  <c:v>0.70499999999999996</c:v>
                </c:pt>
                <c:pt idx="3">
                  <c:v>0.72599999999999998</c:v>
                </c:pt>
                <c:pt idx="4">
                  <c:v>0.73199999999999998</c:v>
                </c:pt>
                <c:pt idx="5">
                  <c:v>0.77800000000000002</c:v>
                </c:pt>
                <c:pt idx="6">
                  <c:v>0.78300000000000003</c:v>
                </c:pt>
                <c:pt idx="7">
                  <c:v>0.79500000000000004</c:v>
                </c:pt>
                <c:pt idx="8" formatCode="0.00%">
                  <c:v>0.81899999999999995</c:v>
                </c:pt>
                <c:pt idx="9" formatCode="0.00%">
                  <c:v>0.75900000000000001</c:v>
                </c:pt>
                <c:pt idx="10" formatCode="0.00%">
                  <c:v>0.72399999999999998</c:v>
                </c:pt>
                <c:pt idx="11" formatCode="0.00%">
                  <c:v>0.61499999999999999</c:v>
                </c:pt>
              </c:numCache>
            </c:numRef>
          </c:val>
          <c:smooth val="0"/>
          <c:extLst>
            <c:ext xmlns:c16="http://schemas.microsoft.com/office/drawing/2014/chart" uri="{C3380CC4-5D6E-409C-BE32-E72D297353CC}">
              <c16:uniqueId val="{00000003-D371-4B80-A4CE-BDB268CF3D72}"/>
            </c:ext>
          </c:extLst>
        </c:ser>
        <c:ser>
          <c:idx val="3"/>
          <c:order val="2"/>
          <c:tx>
            <c:strRef>
              <c:f>Sheet1!$D$1</c:f>
              <c:strCache>
                <c:ptCount val="1"/>
                <c:pt idx="0">
                  <c:v>2024</c:v>
                </c:pt>
              </c:strCache>
            </c:strRef>
          </c:tx>
          <c:spPr>
            <a:ln w="76200" cap="rnd">
              <a:solidFill>
                <a:schemeClr val="accent1"/>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0.00%</c:formatCode>
                <c:ptCount val="12"/>
                <c:pt idx="0">
                  <c:v>0.623</c:v>
                </c:pt>
                <c:pt idx="1">
                  <c:v>0.71399999999999997</c:v>
                </c:pt>
                <c:pt idx="2">
                  <c:v>0.71099999999999997</c:v>
                </c:pt>
                <c:pt idx="3">
                  <c:v>0.73</c:v>
                </c:pt>
                <c:pt idx="4">
                  <c:v>0.77800000000000002</c:v>
                </c:pt>
                <c:pt idx="5">
                  <c:v>0.8</c:v>
                </c:pt>
                <c:pt idx="6">
                  <c:v>0.79200000000000004</c:v>
                </c:pt>
                <c:pt idx="7">
                  <c:v>0.80200000000000005</c:v>
                </c:pt>
                <c:pt idx="8">
                  <c:v>0.82699999999999996</c:v>
                </c:pt>
                <c:pt idx="9">
                  <c:v>0.78200000000000003</c:v>
                </c:pt>
                <c:pt idx="10">
                  <c:v>0.72599999999999998</c:v>
                </c:pt>
              </c:numCache>
            </c:numRef>
          </c:val>
          <c:smooth val="0"/>
          <c:extLst>
            <c:ext xmlns:c16="http://schemas.microsoft.com/office/drawing/2014/chart" uri="{C3380CC4-5D6E-409C-BE32-E72D297353CC}">
              <c16:uniqueId val="{00000000-EDF4-46EF-BB8F-9750E9200BF1}"/>
            </c:ext>
          </c:extLst>
        </c:ser>
        <c:dLbls>
          <c:showLegendKey val="0"/>
          <c:showVal val="0"/>
          <c:showCatName val="0"/>
          <c:showSerName val="0"/>
          <c:showPercent val="0"/>
          <c:showBubbleSize val="0"/>
        </c:dLbls>
        <c:smooth val="0"/>
        <c:axId val="892918223"/>
        <c:axId val="892914383"/>
      </c:lineChart>
      <c:catAx>
        <c:axId val="892918223"/>
        <c:scaling>
          <c:orientation val="minMax"/>
        </c:scaling>
        <c:delete val="0"/>
        <c:axPos val="b"/>
        <c:numFmt formatCode="mmm"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92914383"/>
        <c:crosses val="autoZero"/>
        <c:auto val="1"/>
        <c:lblAlgn val="ctr"/>
        <c:lblOffset val="100"/>
        <c:tickLblSkip val="1"/>
        <c:noMultiLvlLbl val="1"/>
      </c:catAx>
      <c:valAx>
        <c:axId val="892914383"/>
        <c:scaling>
          <c:orientation val="minMax"/>
          <c:min val="0.5"/>
        </c:scaling>
        <c:delete val="0"/>
        <c:axPos val="l"/>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9291822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0.04513</cdr:x>
      <cdr:y>0.16899</cdr:y>
    </cdr:from>
    <cdr:to>
      <cdr:x>0.98789</cdr:x>
      <cdr:y>0.16899</cdr:y>
    </cdr:to>
    <cdr:cxnSp macro="">
      <cdr:nvCxnSpPr>
        <cdr:cNvPr id="3" name="Straight Connector 2">
          <a:extLst xmlns:a="http://schemas.openxmlformats.org/drawingml/2006/main">
            <a:ext uri="{FF2B5EF4-FFF2-40B4-BE49-F238E27FC236}">
              <a16:creationId xmlns:a16="http://schemas.microsoft.com/office/drawing/2014/main" id="{6ABB1BDC-DD0C-BCBA-C0A2-7CFFCDC31F82}"/>
            </a:ext>
          </a:extLst>
        </cdr:cNvPr>
        <cdr:cNvCxnSpPr/>
      </cdr:nvCxnSpPr>
      <cdr:spPr>
        <a:xfrm xmlns:a="http://schemas.openxmlformats.org/drawingml/2006/main">
          <a:off x="495155" y="788987"/>
          <a:ext cx="10344727"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0.04513</cdr:x>
      <cdr:y>0.17103</cdr:y>
    </cdr:from>
    <cdr:to>
      <cdr:x>0.98789</cdr:x>
      <cdr:y>0.17103</cdr:y>
    </cdr:to>
    <cdr:cxnSp macro="">
      <cdr:nvCxnSpPr>
        <cdr:cNvPr id="3" name="Straight Connector 2">
          <a:extLst xmlns:a="http://schemas.openxmlformats.org/drawingml/2006/main">
            <a:ext uri="{FF2B5EF4-FFF2-40B4-BE49-F238E27FC236}">
              <a16:creationId xmlns:a16="http://schemas.microsoft.com/office/drawing/2014/main" id="{6ABB1BDC-DD0C-BCBA-C0A2-7CFFCDC31F82}"/>
            </a:ext>
          </a:extLst>
        </cdr:cNvPr>
        <cdr:cNvCxnSpPr/>
      </cdr:nvCxnSpPr>
      <cdr:spPr>
        <a:xfrm xmlns:a="http://schemas.openxmlformats.org/drawingml/2006/main">
          <a:off x="495202" y="798512"/>
          <a:ext cx="10344717"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9408C-474B-4FB5-B60C-F4BDE140F278}" type="datetimeFigureOut">
              <a:rPr lang="en-GB" smtClean="0"/>
              <a:t>24/01/2025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86AD9-9C6F-4C40-B708-F78C02E581AE}" type="slidenum">
              <a:rPr lang="en-GB" smtClean="0"/>
              <a:t>‹#›</a:t>
            </a:fld>
            <a:endParaRPr lang="en-GB"/>
          </a:p>
        </p:txBody>
      </p:sp>
    </p:spTree>
    <p:extLst>
      <p:ext uri="{BB962C8B-B14F-4D97-AF65-F5344CB8AC3E}">
        <p14:creationId xmlns:p14="http://schemas.microsoft.com/office/powerpoint/2010/main" val="4177507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E0C57-C421-458E-8787-9FE12760EA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8198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3152AB-99CF-4979-99ED-19DE61878B29}"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556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40006-3267-BF4D-B5FE-C95B4A33A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6305B-7FB0-3360-8D9E-31DC8503C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3271B-10BC-31D0-A947-4898A230FD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550022-27FA-B73F-D4E1-DD72A9B888E3}"/>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C920F7-1088-472B-BE8A-70C77A9A71A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89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67791-E518-A428-02A7-65826DCA8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C956E-5F3D-8B80-A3B9-FEE36C351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18C18-99F2-0126-D15A-CD1EA26465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3570A82-1C7E-83B0-D18D-78803C62FD2E}"/>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C920F7-1088-472B-BE8A-70C77A9A71A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74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E0C57-C421-458E-8787-9FE12760EA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48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E0C57-C421-458E-8787-9FE12760EA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205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36C5F-0E53-4939-96B1-54CE38A5E6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167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077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352FB-B184-473C-855E-0BDB997D04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45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2293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2B308-1F37-F31E-099F-D01D64954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42FDE-E932-9F7C-5881-010803CF9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B480B-68C9-FFB5-DFAF-5B885360F5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619BC3-0A91-44BB-9789-E4355FB525EC}"/>
              </a:ext>
            </a:extLst>
          </p:cNvPr>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C654FC1A-2650-462A-B1DB-8DE2E8BA1DE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92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36C5F-0E53-4939-96B1-54CE38A5E68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754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B9DB5-D2C9-89F0-C4A0-45E2A0F18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7DDBF-87DD-21B7-AE30-6AD71AE86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E5B77-68A3-9A33-B7F0-8A15FB6D858E}"/>
              </a:ext>
            </a:extLst>
          </p:cNvPr>
          <p:cNvSpPr>
            <a:spLocks noGrp="1"/>
          </p:cNvSpPr>
          <p:nvPr>
            <p:ph type="body" idx="1"/>
          </p:nvPr>
        </p:nvSpPr>
        <p:spPr/>
        <p:txBody>
          <a:bodyPr/>
          <a:lstStyle/>
          <a:p>
            <a:r>
              <a:rPr lang="de-CH"/>
              <a:t>Muster bleibt</a:t>
            </a:r>
            <a:endParaRPr lang="en-GB"/>
          </a:p>
        </p:txBody>
      </p:sp>
      <p:sp>
        <p:nvSpPr>
          <p:cNvPr id="4" name="Slide Number Placeholder 3">
            <a:extLst>
              <a:ext uri="{FF2B5EF4-FFF2-40B4-BE49-F238E27FC236}">
                <a16:creationId xmlns:a16="http://schemas.microsoft.com/office/drawing/2014/main" id="{308E52B8-2896-CB30-9E48-BD053C0C857C}"/>
              </a:ext>
            </a:extLst>
          </p:cNvPr>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C654FC1A-2650-462A-B1DB-8DE2E8BA1DEA}"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617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68D5F-1C11-4C1E-9901-5A52AE935E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20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EBBFF-04F8-47D5-87EE-560694CD29B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88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C013F-95F8-BE8C-62D6-47AE15B0C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5EB51-01F0-F26F-4C33-22B5D9587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7B4EC-E320-5CE8-4912-16B3822E305C}"/>
              </a:ext>
            </a:extLst>
          </p:cNvPr>
          <p:cNvSpPr>
            <a:spLocks noGrp="1"/>
          </p:cNvSpPr>
          <p:nvPr>
            <p:ph type="body" idx="1"/>
          </p:nvPr>
        </p:nvSpPr>
        <p:spPr/>
        <p:txBody>
          <a:bodyPr/>
          <a:lstStyle/>
          <a:p>
            <a:endParaRPr lang="en-GB" dirty="0">
              <a:cs typeface="Calibri"/>
            </a:endParaRPr>
          </a:p>
        </p:txBody>
      </p:sp>
      <p:sp>
        <p:nvSpPr>
          <p:cNvPr id="4" name="Slide Number Placeholder 3">
            <a:extLst>
              <a:ext uri="{FF2B5EF4-FFF2-40B4-BE49-F238E27FC236}">
                <a16:creationId xmlns:a16="http://schemas.microsoft.com/office/drawing/2014/main" id="{746CF210-7B79-EA1D-48B0-18C708D71FC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EBBFF-04F8-47D5-87EE-560694CD29B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303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Then moving over to Paris, and before we get there, I want to touch on France,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295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3D27BAD2-4FA2-4FB3-ABB9-FFBBC6A6C203}"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25</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14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have titled it Pleasure or Pain so let’s look at the pleasure, and that was the games, it has a very good Olympic games, 85% </a:t>
            </a:r>
            <a:r>
              <a:rPr lang="en-GB" err="1"/>
              <a:t>occ</a:t>
            </a:r>
            <a:r>
              <a:rPr lang="en-GB"/>
              <a:t>, rates were phenomenal – EUR773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2250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4738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9491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A19F8-659A-41E5-A0C2-80DC47D0A2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015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C920F7-1088-472B-BE8A-70C77A9A71A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68D5F-1C11-4C1E-9901-5A52AE935E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134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2114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68D5F-1C11-4C1E-9901-5A52AE935E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755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4157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825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013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68D5F-1C11-4C1E-9901-5A52AE935E2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938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098F-62E3-48BB-AB0F-BA0087FF3E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8174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89449-3EF7-C9C5-1495-2DAA1494C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6FE38-4826-5E3B-B89E-E58A3AC6DDD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2FCCDFF-35DF-F535-6AE6-9730F92FEC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2819BA8-6549-389E-C3E2-B02E9642A4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E0C57-C421-458E-8787-9FE12760EA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338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GB"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C920F7-1088-472B-BE8A-70C77A9A71A1}"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70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a:t>So let’s then drill down and take a look into how Europe compares: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E0C57-C421-458E-8787-9FE12760EA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0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4788" lvl="1"/>
            <a:endParaRPr lang="en-US" dirty="0"/>
          </a:p>
        </p:txBody>
      </p:sp>
      <p:sp>
        <p:nvSpPr>
          <p:cNvPr id="4" name="Slide Number Placeholder 3"/>
          <p:cNvSpPr>
            <a:spLocks noGrp="1"/>
          </p:cNvSpPr>
          <p:nvPr>
            <p:ph type="sldNum" sz="quarter" idx="5"/>
          </p:nvPr>
        </p:nvSpPr>
        <p:spPr/>
        <p:txBody>
          <a:bodyPr/>
          <a:lstStyle/>
          <a:p>
            <a:pPr marL="0" marR="0" lvl="0" indent="0" algn="r" defTabSz="1009576" rtl="0" eaLnBrk="1" fontAlgn="auto" latinLnBrk="0" hangingPunct="1">
              <a:lnSpc>
                <a:spcPct val="100000"/>
              </a:lnSpc>
              <a:spcBef>
                <a:spcPts val="0"/>
              </a:spcBef>
              <a:spcAft>
                <a:spcPts val="0"/>
              </a:spcAft>
              <a:buClrTx/>
              <a:buSzTx/>
              <a:buFontTx/>
              <a:buNone/>
              <a:tabLst/>
              <a:defRPr/>
            </a:pPr>
            <a:fld id="{15E68D5F-1C11-4C1E-9901-5A52AE935E2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9576"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395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A7CC641-6DC9-4684-B0B5-5751C398128C}" type="slidenum">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188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A7CC641-6DC9-4684-B0B5-5751C398128C}" type="slidenum">
              <a:rPr kumimoji="0" lang="en-GB"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6634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33152AB-99CF-4979-99ED-19DE61878B29}"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90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13.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13.png"/></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2959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62263B-4807-0B48-83CE-577BE85A95A0}"/>
              </a:ext>
            </a:extLst>
          </p:cNvPr>
          <p:cNvSpPr>
            <a:spLocks noGrp="1"/>
          </p:cNvSpPr>
          <p:nvPr>
            <p:ph type="title"/>
          </p:nvPr>
        </p:nvSpPr>
        <p:spPr>
          <a:xfrm>
            <a:off x="576000" y="350352"/>
            <a:ext cx="782504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7">
            <a:extLst>
              <a:ext uri="{FF2B5EF4-FFF2-40B4-BE49-F238E27FC236}">
                <a16:creationId xmlns:a16="http://schemas.microsoft.com/office/drawing/2014/main" id="{EDB04113-9847-F74F-A1F3-D0A8B52637EC}"/>
              </a:ext>
            </a:extLst>
          </p:cNvPr>
          <p:cNvSpPr>
            <a:spLocks noGrp="1"/>
          </p:cNvSpPr>
          <p:nvPr>
            <p:ph type="body" sz="quarter" idx="13" hasCustomPrompt="1"/>
          </p:nvPr>
        </p:nvSpPr>
        <p:spPr>
          <a:xfrm>
            <a:off x="576001" y="710293"/>
            <a:ext cx="782505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446D637-B836-14EB-D41B-BB81EB7C97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82467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0" y="427545"/>
            <a:ext cx="10983735"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0983735"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0689722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807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807972"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10807972"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13927452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7808720"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808721"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808721"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058839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27545"/>
            <a:ext cx="7620942" cy="350429"/>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7620943" cy="307248"/>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00044996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073935"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7073936"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7073936"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91773476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27545"/>
            <a:ext cx="7418020"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77974"/>
            <a:ext cx="7418021"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0643"/>
            <a:ext cx="7418021" cy="336223"/>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4861456"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7994021"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1728890"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897D043-49B5-5AA4-892B-77D28BF4C2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01816343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522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4920"/>
            <a:ext cx="7522971"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3502523"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6429045"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576001"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23" name="Picture Placeholder 7">
            <a:extLst>
              <a:ext uri="{FF2B5EF4-FFF2-40B4-BE49-F238E27FC236}">
                <a16:creationId xmlns:a16="http://schemas.microsoft.com/office/drawing/2014/main" id="{2AAE0185-BF6F-A841-B31D-E4C3A643EC97}"/>
              </a:ext>
            </a:extLst>
          </p:cNvPr>
          <p:cNvSpPr>
            <a:spLocks noGrp="1"/>
          </p:cNvSpPr>
          <p:nvPr>
            <p:ph type="pic" sz="quarter" idx="70"/>
          </p:nvPr>
        </p:nvSpPr>
        <p:spPr>
          <a:xfrm>
            <a:off x="9355567" y="2698644"/>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30811F8-64E7-A932-8739-B3B185C790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38375320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62263B-4807-0B48-83CE-577BE85A95A0}"/>
              </a:ext>
            </a:extLst>
          </p:cNvPr>
          <p:cNvSpPr>
            <a:spLocks noGrp="1"/>
          </p:cNvSpPr>
          <p:nvPr>
            <p:ph type="title"/>
          </p:nvPr>
        </p:nvSpPr>
        <p:spPr>
          <a:xfrm>
            <a:off x="576000" y="350352"/>
            <a:ext cx="782504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7">
            <a:extLst>
              <a:ext uri="{FF2B5EF4-FFF2-40B4-BE49-F238E27FC236}">
                <a16:creationId xmlns:a16="http://schemas.microsoft.com/office/drawing/2014/main" id="{EDB04113-9847-F74F-A1F3-D0A8B52637EC}"/>
              </a:ext>
            </a:extLst>
          </p:cNvPr>
          <p:cNvSpPr>
            <a:spLocks noGrp="1"/>
          </p:cNvSpPr>
          <p:nvPr>
            <p:ph type="body" sz="quarter" idx="13" hasCustomPrompt="1"/>
          </p:nvPr>
        </p:nvSpPr>
        <p:spPr>
          <a:xfrm>
            <a:off x="576001" y="710293"/>
            <a:ext cx="782505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446D637-B836-14EB-D41B-BB81EB7C97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2375289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AB8E-FC5C-7742-8164-D631A3037743}"/>
              </a:ext>
            </a:extLst>
          </p:cNvPr>
          <p:cNvSpPr>
            <a:spLocks noGrp="1"/>
          </p:cNvSpPr>
          <p:nvPr>
            <p:ph type="title"/>
          </p:nvPr>
        </p:nvSpPr>
        <p:spPr>
          <a:xfrm>
            <a:off x="552849" y="434573"/>
            <a:ext cx="9783851" cy="345972"/>
          </a:xfrm>
        </p:spPr>
        <p:txBody>
          <a:bodyPr>
            <a:noAutofit/>
          </a:bodyPr>
          <a:lstStyle>
            <a:lvl1pPr>
              <a:defRPr sz="2400">
                <a:solidFill>
                  <a:schemeClr val="tx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C2388CD7-7FC3-9641-AE41-B5FE4CCD73A6}"/>
              </a:ext>
            </a:extLst>
          </p:cNvPr>
          <p:cNvSpPr>
            <a:spLocks noGrp="1"/>
          </p:cNvSpPr>
          <p:nvPr>
            <p:ph type="body" sz="quarter" idx="13" hasCustomPrompt="1"/>
          </p:nvPr>
        </p:nvSpPr>
        <p:spPr>
          <a:xfrm>
            <a:off x="552849" y="784453"/>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3" name="Picture Placeholder 3">
            <a:extLst>
              <a:ext uri="{FF2B5EF4-FFF2-40B4-BE49-F238E27FC236}">
                <a16:creationId xmlns:a16="http://schemas.microsoft.com/office/drawing/2014/main" id="{9088E115-681D-DB44-81FB-7ADF6FD915EC}"/>
              </a:ext>
            </a:extLst>
          </p:cNvPr>
          <p:cNvSpPr>
            <a:spLocks noGrp="1"/>
          </p:cNvSpPr>
          <p:nvPr>
            <p:ph type="pic" sz="quarter" idx="15" hasCustomPrompt="1"/>
          </p:nvPr>
        </p:nvSpPr>
        <p:spPr>
          <a:xfrm>
            <a:off x="552849"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4" name="Picture Placeholder 3">
            <a:extLst>
              <a:ext uri="{FF2B5EF4-FFF2-40B4-BE49-F238E27FC236}">
                <a16:creationId xmlns:a16="http://schemas.microsoft.com/office/drawing/2014/main" id="{2673410D-FFDF-584A-B354-5C97673A926F}"/>
              </a:ext>
            </a:extLst>
          </p:cNvPr>
          <p:cNvSpPr>
            <a:spLocks noGrp="1"/>
          </p:cNvSpPr>
          <p:nvPr>
            <p:ph type="pic" sz="quarter" idx="16" hasCustomPrompt="1"/>
          </p:nvPr>
        </p:nvSpPr>
        <p:spPr>
          <a:xfrm>
            <a:off x="3462890"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5" name="Picture Placeholder 3">
            <a:extLst>
              <a:ext uri="{FF2B5EF4-FFF2-40B4-BE49-F238E27FC236}">
                <a16:creationId xmlns:a16="http://schemas.microsoft.com/office/drawing/2014/main" id="{F4EC6675-6AF9-8240-BA33-D1EE44BBF878}"/>
              </a:ext>
            </a:extLst>
          </p:cNvPr>
          <p:cNvSpPr>
            <a:spLocks noGrp="1"/>
          </p:cNvSpPr>
          <p:nvPr>
            <p:ph type="pic" sz="quarter" idx="17" hasCustomPrompt="1"/>
          </p:nvPr>
        </p:nvSpPr>
        <p:spPr>
          <a:xfrm>
            <a:off x="6372931"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6" name="Picture Placeholder 3">
            <a:extLst>
              <a:ext uri="{FF2B5EF4-FFF2-40B4-BE49-F238E27FC236}">
                <a16:creationId xmlns:a16="http://schemas.microsoft.com/office/drawing/2014/main" id="{434627CB-543D-0741-BD6E-145C01FFAE2B}"/>
              </a:ext>
            </a:extLst>
          </p:cNvPr>
          <p:cNvSpPr>
            <a:spLocks noGrp="1"/>
          </p:cNvSpPr>
          <p:nvPr>
            <p:ph type="pic" sz="quarter" idx="18" hasCustomPrompt="1"/>
          </p:nvPr>
        </p:nvSpPr>
        <p:spPr>
          <a:xfrm>
            <a:off x="9282465"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24" name="Text Placeholder 23">
            <a:extLst>
              <a:ext uri="{FF2B5EF4-FFF2-40B4-BE49-F238E27FC236}">
                <a16:creationId xmlns:a16="http://schemas.microsoft.com/office/drawing/2014/main" id="{64DD199E-9816-AF4A-AD19-D44663E90C4E}"/>
              </a:ext>
            </a:extLst>
          </p:cNvPr>
          <p:cNvSpPr>
            <a:spLocks noGrp="1"/>
          </p:cNvSpPr>
          <p:nvPr>
            <p:ph type="body" sz="quarter" idx="19" hasCustomPrompt="1"/>
          </p:nvPr>
        </p:nvSpPr>
        <p:spPr>
          <a:xfrm>
            <a:off x="55285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27" name="Text Placeholder 26">
            <a:extLst>
              <a:ext uri="{FF2B5EF4-FFF2-40B4-BE49-F238E27FC236}">
                <a16:creationId xmlns:a16="http://schemas.microsoft.com/office/drawing/2014/main" id="{8C5309F6-4D23-A645-A80D-FAB73D80D8CB}"/>
              </a:ext>
            </a:extLst>
          </p:cNvPr>
          <p:cNvSpPr>
            <a:spLocks noGrp="1"/>
          </p:cNvSpPr>
          <p:nvPr>
            <p:ph type="body" sz="quarter" idx="20" hasCustomPrompt="1"/>
          </p:nvPr>
        </p:nvSpPr>
        <p:spPr>
          <a:xfrm>
            <a:off x="55284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1" name="Text Placeholder 23">
            <a:extLst>
              <a:ext uri="{FF2B5EF4-FFF2-40B4-BE49-F238E27FC236}">
                <a16:creationId xmlns:a16="http://schemas.microsoft.com/office/drawing/2014/main" id="{CD5CD75D-40B0-874C-AB96-1BD5EB52F023}"/>
              </a:ext>
            </a:extLst>
          </p:cNvPr>
          <p:cNvSpPr>
            <a:spLocks noGrp="1"/>
          </p:cNvSpPr>
          <p:nvPr>
            <p:ph type="body" sz="quarter" idx="21" hasCustomPrompt="1"/>
          </p:nvPr>
        </p:nvSpPr>
        <p:spPr>
          <a:xfrm>
            <a:off x="346289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2" name="Text Placeholder 26">
            <a:extLst>
              <a:ext uri="{FF2B5EF4-FFF2-40B4-BE49-F238E27FC236}">
                <a16:creationId xmlns:a16="http://schemas.microsoft.com/office/drawing/2014/main" id="{A0FF9BC7-BB1E-434E-A87A-57A7C60F1CD5}"/>
              </a:ext>
            </a:extLst>
          </p:cNvPr>
          <p:cNvSpPr>
            <a:spLocks noGrp="1"/>
          </p:cNvSpPr>
          <p:nvPr>
            <p:ph type="body" sz="quarter" idx="22" hasCustomPrompt="1"/>
          </p:nvPr>
        </p:nvSpPr>
        <p:spPr>
          <a:xfrm>
            <a:off x="346288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4" name="Text Placeholder 23">
            <a:extLst>
              <a:ext uri="{FF2B5EF4-FFF2-40B4-BE49-F238E27FC236}">
                <a16:creationId xmlns:a16="http://schemas.microsoft.com/office/drawing/2014/main" id="{15AA2222-AFAF-3A45-AABA-EFD704259111}"/>
              </a:ext>
            </a:extLst>
          </p:cNvPr>
          <p:cNvSpPr>
            <a:spLocks noGrp="1"/>
          </p:cNvSpPr>
          <p:nvPr>
            <p:ph type="body" sz="quarter" idx="23" hasCustomPrompt="1"/>
          </p:nvPr>
        </p:nvSpPr>
        <p:spPr>
          <a:xfrm>
            <a:off x="637293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5" name="Text Placeholder 26">
            <a:extLst>
              <a:ext uri="{FF2B5EF4-FFF2-40B4-BE49-F238E27FC236}">
                <a16:creationId xmlns:a16="http://schemas.microsoft.com/office/drawing/2014/main" id="{965C5E4F-52E8-0045-8BB2-32D52E2D8B41}"/>
              </a:ext>
            </a:extLst>
          </p:cNvPr>
          <p:cNvSpPr>
            <a:spLocks noGrp="1"/>
          </p:cNvSpPr>
          <p:nvPr>
            <p:ph type="body" sz="quarter" idx="24" hasCustomPrompt="1"/>
          </p:nvPr>
        </p:nvSpPr>
        <p:spPr>
          <a:xfrm>
            <a:off x="637292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6" name="Text Placeholder 23">
            <a:extLst>
              <a:ext uri="{FF2B5EF4-FFF2-40B4-BE49-F238E27FC236}">
                <a16:creationId xmlns:a16="http://schemas.microsoft.com/office/drawing/2014/main" id="{02B9747B-2176-D74F-948C-C2887675DCBE}"/>
              </a:ext>
            </a:extLst>
          </p:cNvPr>
          <p:cNvSpPr>
            <a:spLocks noGrp="1"/>
          </p:cNvSpPr>
          <p:nvPr>
            <p:ph type="body" sz="quarter" idx="25" hasCustomPrompt="1"/>
          </p:nvPr>
        </p:nvSpPr>
        <p:spPr>
          <a:xfrm>
            <a:off x="9282465"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7" name="Text Placeholder 26">
            <a:extLst>
              <a:ext uri="{FF2B5EF4-FFF2-40B4-BE49-F238E27FC236}">
                <a16:creationId xmlns:a16="http://schemas.microsoft.com/office/drawing/2014/main" id="{D7433BF4-D729-FC40-A520-B2DB3828ED8A}"/>
              </a:ext>
            </a:extLst>
          </p:cNvPr>
          <p:cNvSpPr>
            <a:spLocks noGrp="1"/>
          </p:cNvSpPr>
          <p:nvPr>
            <p:ph type="body" sz="quarter" idx="26" hasCustomPrompt="1"/>
          </p:nvPr>
        </p:nvSpPr>
        <p:spPr>
          <a:xfrm>
            <a:off x="9282464"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pic>
        <p:nvPicPr>
          <p:cNvPr id="5" name="Picture 4">
            <a:extLst>
              <a:ext uri="{FF2B5EF4-FFF2-40B4-BE49-F238E27FC236}">
                <a16:creationId xmlns:a16="http://schemas.microsoft.com/office/drawing/2014/main" id="{881F1A1C-EE9B-DB67-B08F-96D2FF8B9E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9594846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ransition Slide opt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A4B99364-F940-9D81-74A1-BDFCD08CF5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4" name="Picture 3">
            <a:extLst>
              <a:ext uri="{FF2B5EF4-FFF2-40B4-BE49-F238E27FC236}">
                <a16:creationId xmlns:a16="http://schemas.microsoft.com/office/drawing/2014/main" id="{AB0146A8-EEBA-1A1D-20C1-76840BB199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402924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AB8E-FC5C-7742-8164-D631A3037743}"/>
              </a:ext>
            </a:extLst>
          </p:cNvPr>
          <p:cNvSpPr>
            <a:spLocks noGrp="1"/>
          </p:cNvSpPr>
          <p:nvPr>
            <p:ph type="title"/>
          </p:nvPr>
        </p:nvSpPr>
        <p:spPr>
          <a:xfrm>
            <a:off x="552849" y="434573"/>
            <a:ext cx="9783851" cy="345972"/>
          </a:xfrm>
        </p:spPr>
        <p:txBody>
          <a:bodyPr>
            <a:noAutofit/>
          </a:bodyPr>
          <a:lstStyle>
            <a:lvl1pPr>
              <a:defRPr sz="2400">
                <a:solidFill>
                  <a:schemeClr val="tx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C2388CD7-7FC3-9641-AE41-B5FE4CCD73A6}"/>
              </a:ext>
            </a:extLst>
          </p:cNvPr>
          <p:cNvSpPr>
            <a:spLocks noGrp="1"/>
          </p:cNvSpPr>
          <p:nvPr>
            <p:ph type="body" sz="quarter" idx="13" hasCustomPrompt="1"/>
          </p:nvPr>
        </p:nvSpPr>
        <p:spPr>
          <a:xfrm>
            <a:off x="552849" y="784453"/>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3" name="Picture Placeholder 3">
            <a:extLst>
              <a:ext uri="{FF2B5EF4-FFF2-40B4-BE49-F238E27FC236}">
                <a16:creationId xmlns:a16="http://schemas.microsoft.com/office/drawing/2014/main" id="{9088E115-681D-DB44-81FB-7ADF6FD915EC}"/>
              </a:ext>
            </a:extLst>
          </p:cNvPr>
          <p:cNvSpPr>
            <a:spLocks noGrp="1"/>
          </p:cNvSpPr>
          <p:nvPr>
            <p:ph type="pic" sz="quarter" idx="15" hasCustomPrompt="1"/>
          </p:nvPr>
        </p:nvSpPr>
        <p:spPr>
          <a:xfrm>
            <a:off x="552849"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4" name="Picture Placeholder 3">
            <a:extLst>
              <a:ext uri="{FF2B5EF4-FFF2-40B4-BE49-F238E27FC236}">
                <a16:creationId xmlns:a16="http://schemas.microsoft.com/office/drawing/2014/main" id="{2673410D-FFDF-584A-B354-5C97673A926F}"/>
              </a:ext>
            </a:extLst>
          </p:cNvPr>
          <p:cNvSpPr>
            <a:spLocks noGrp="1"/>
          </p:cNvSpPr>
          <p:nvPr>
            <p:ph type="pic" sz="quarter" idx="16" hasCustomPrompt="1"/>
          </p:nvPr>
        </p:nvSpPr>
        <p:spPr>
          <a:xfrm>
            <a:off x="3462890"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5" name="Picture Placeholder 3">
            <a:extLst>
              <a:ext uri="{FF2B5EF4-FFF2-40B4-BE49-F238E27FC236}">
                <a16:creationId xmlns:a16="http://schemas.microsoft.com/office/drawing/2014/main" id="{F4EC6675-6AF9-8240-BA33-D1EE44BBF878}"/>
              </a:ext>
            </a:extLst>
          </p:cNvPr>
          <p:cNvSpPr>
            <a:spLocks noGrp="1"/>
          </p:cNvSpPr>
          <p:nvPr>
            <p:ph type="pic" sz="quarter" idx="17" hasCustomPrompt="1"/>
          </p:nvPr>
        </p:nvSpPr>
        <p:spPr>
          <a:xfrm>
            <a:off x="6372931"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6" name="Picture Placeholder 3">
            <a:extLst>
              <a:ext uri="{FF2B5EF4-FFF2-40B4-BE49-F238E27FC236}">
                <a16:creationId xmlns:a16="http://schemas.microsoft.com/office/drawing/2014/main" id="{434627CB-543D-0741-BD6E-145C01FFAE2B}"/>
              </a:ext>
            </a:extLst>
          </p:cNvPr>
          <p:cNvSpPr>
            <a:spLocks noGrp="1"/>
          </p:cNvSpPr>
          <p:nvPr>
            <p:ph type="pic" sz="quarter" idx="18" hasCustomPrompt="1"/>
          </p:nvPr>
        </p:nvSpPr>
        <p:spPr>
          <a:xfrm>
            <a:off x="9282465"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24" name="Text Placeholder 23">
            <a:extLst>
              <a:ext uri="{FF2B5EF4-FFF2-40B4-BE49-F238E27FC236}">
                <a16:creationId xmlns:a16="http://schemas.microsoft.com/office/drawing/2014/main" id="{64DD199E-9816-AF4A-AD19-D44663E90C4E}"/>
              </a:ext>
            </a:extLst>
          </p:cNvPr>
          <p:cNvSpPr>
            <a:spLocks noGrp="1"/>
          </p:cNvSpPr>
          <p:nvPr>
            <p:ph type="body" sz="quarter" idx="19" hasCustomPrompt="1"/>
          </p:nvPr>
        </p:nvSpPr>
        <p:spPr>
          <a:xfrm>
            <a:off x="55285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27" name="Text Placeholder 26">
            <a:extLst>
              <a:ext uri="{FF2B5EF4-FFF2-40B4-BE49-F238E27FC236}">
                <a16:creationId xmlns:a16="http://schemas.microsoft.com/office/drawing/2014/main" id="{8C5309F6-4D23-A645-A80D-FAB73D80D8CB}"/>
              </a:ext>
            </a:extLst>
          </p:cNvPr>
          <p:cNvSpPr>
            <a:spLocks noGrp="1"/>
          </p:cNvSpPr>
          <p:nvPr>
            <p:ph type="body" sz="quarter" idx="20" hasCustomPrompt="1"/>
          </p:nvPr>
        </p:nvSpPr>
        <p:spPr>
          <a:xfrm>
            <a:off x="55284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1" name="Text Placeholder 23">
            <a:extLst>
              <a:ext uri="{FF2B5EF4-FFF2-40B4-BE49-F238E27FC236}">
                <a16:creationId xmlns:a16="http://schemas.microsoft.com/office/drawing/2014/main" id="{CD5CD75D-40B0-874C-AB96-1BD5EB52F023}"/>
              </a:ext>
            </a:extLst>
          </p:cNvPr>
          <p:cNvSpPr>
            <a:spLocks noGrp="1"/>
          </p:cNvSpPr>
          <p:nvPr>
            <p:ph type="body" sz="quarter" idx="21" hasCustomPrompt="1"/>
          </p:nvPr>
        </p:nvSpPr>
        <p:spPr>
          <a:xfrm>
            <a:off x="346289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2" name="Text Placeholder 26">
            <a:extLst>
              <a:ext uri="{FF2B5EF4-FFF2-40B4-BE49-F238E27FC236}">
                <a16:creationId xmlns:a16="http://schemas.microsoft.com/office/drawing/2014/main" id="{A0FF9BC7-BB1E-434E-A87A-57A7C60F1CD5}"/>
              </a:ext>
            </a:extLst>
          </p:cNvPr>
          <p:cNvSpPr>
            <a:spLocks noGrp="1"/>
          </p:cNvSpPr>
          <p:nvPr>
            <p:ph type="body" sz="quarter" idx="22" hasCustomPrompt="1"/>
          </p:nvPr>
        </p:nvSpPr>
        <p:spPr>
          <a:xfrm>
            <a:off x="346288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4" name="Text Placeholder 23">
            <a:extLst>
              <a:ext uri="{FF2B5EF4-FFF2-40B4-BE49-F238E27FC236}">
                <a16:creationId xmlns:a16="http://schemas.microsoft.com/office/drawing/2014/main" id="{15AA2222-AFAF-3A45-AABA-EFD704259111}"/>
              </a:ext>
            </a:extLst>
          </p:cNvPr>
          <p:cNvSpPr>
            <a:spLocks noGrp="1"/>
          </p:cNvSpPr>
          <p:nvPr>
            <p:ph type="body" sz="quarter" idx="23" hasCustomPrompt="1"/>
          </p:nvPr>
        </p:nvSpPr>
        <p:spPr>
          <a:xfrm>
            <a:off x="637293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5" name="Text Placeholder 26">
            <a:extLst>
              <a:ext uri="{FF2B5EF4-FFF2-40B4-BE49-F238E27FC236}">
                <a16:creationId xmlns:a16="http://schemas.microsoft.com/office/drawing/2014/main" id="{965C5E4F-52E8-0045-8BB2-32D52E2D8B41}"/>
              </a:ext>
            </a:extLst>
          </p:cNvPr>
          <p:cNvSpPr>
            <a:spLocks noGrp="1"/>
          </p:cNvSpPr>
          <p:nvPr>
            <p:ph type="body" sz="quarter" idx="24" hasCustomPrompt="1"/>
          </p:nvPr>
        </p:nvSpPr>
        <p:spPr>
          <a:xfrm>
            <a:off x="637292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6" name="Text Placeholder 23">
            <a:extLst>
              <a:ext uri="{FF2B5EF4-FFF2-40B4-BE49-F238E27FC236}">
                <a16:creationId xmlns:a16="http://schemas.microsoft.com/office/drawing/2014/main" id="{02B9747B-2176-D74F-948C-C2887675DCBE}"/>
              </a:ext>
            </a:extLst>
          </p:cNvPr>
          <p:cNvSpPr>
            <a:spLocks noGrp="1"/>
          </p:cNvSpPr>
          <p:nvPr>
            <p:ph type="body" sz="quarter" idx="25" hasCustomPrompt="1"/>
          </p:nvPr>
        </p:nvSpPr>
        <p:spPr>
          <a:xfrm>
            <a:off x="9282465"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7" name="Text Placeholder 26">
            <a:extLst>
              <a:ext uri="{FF2B5EF4-FFF2-40B4-BE49-F238E27FC236}">
                <a16:creationId xmlns:a16="http://schemas.microsoft.com/office/drawing/2014/main" id="{D7433BF4-D729-FC40-A520-B2DB3828ED8A}"/>
              </a:ext>
            </a:extLst>
          </p:cNvPr>
          <p:cNvSpPr>
            <a:spLocks noGrp="1"/>
          </p:cNvSpPr>
          <p:nvPr>
            <p:ph type="body" sz="quarter" idx="26" hasCustomPrompt="1"/>
          </p:nvPr>
        </p:nvSpPr>
        <p:spPr>
          <a:xfrm>
            <a:off x="9282464"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pic>
        <p:nvPicPr>
          <p:cNvPr id="5" name="Picture 4">
            <a:extLst>
              <a:ext uri="{FF2B5EF4-FFF2-40B4-BE49-F238E27FC236}">
                <a16:creationId xmlns:a16="http://schemas.microsoft.com/office/drawing/2014/main" id="{881F1A1C-EE9B-DB67-B08F-96D2FF8B9E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3770664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ransition Slide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4C9896CD-DBA1-D382-1CC1-643049B3D26E}"/>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9A523EF6-9050-92DF-DCD8-F2DAE656B072}"/>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A760C045-CE2C-C17C-40E5-565966FA80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6029413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592B15-A237-214C-856C-E7D8FD041EA9}"/>
              </a:ext>
            </a:extLst>
          </p:cNvPr>
          <p:cNvPicPr>
            <a:picLocks noChangeAspect="1"/>
          </p:cNvPicPr>
          <p:nvPr userDrawn="1"/>
        </p:nvPicPr>
        <p:blipFill>
          <a:blip r:embed="rId2" cstate="screen">
            <a:alphaModFix/>
            <a:duotone>
              <a:prstClr val="black"/>
              <a:srgbClr val="000000">
                <a:tint val="45000"/>
                <a:satMod val="400000"/>
              </a:srgbClr>
            </a:duotone>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100000" contrast="-67000"/>
                    </a14:imgEffect>
                  </a14:imgLayer>
                </a14:imgProps>
              </a:ext>
              <a:ext uri="{28A0092B-C50C-407E-A947-70E740481C1C}">
                <a14:useLocalDpi xmlns:a14="http://schemas.microsoft.com/office/drawing/2010/main"/>
              </a:ext>
            </a:extLst>
          </a:blip>
          <a:stretch>
            <a:fillRect/>
          </a:stretch>
        </p:blipFill>
        <p:spPr>
          <a:xfrm>
            <a:off x="677811" y="5782133"/>
            <a:ext cx="501525" cy="413047"/>
          </a:xfrm>
          <a:prstGeom prst="rect">
            <a:avLst/>
          </a:prstGeom>
        </p:spPr>
      </p:pic>
      <p:pic>
        <p:nvPicPr>
          <p:cNvPr id="17" name="Picture 16">
            <a:extLst>
              <a:ext uri="{FF2B5EF4-FFF2-40B4-BE49-F238E27FC236}">
                <a16:creationId xmlns:a16="http://schemas.microsoft.com/office/drawing/2014/main" id="{4E09F4A4-DEE4-B34C-980E-86F8A802F27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65000"/>
                    </a14:imgEffect>
                  </a14:imgLayer>
                </a14:imgProps>
              </a:ext>
              <a:ext uri="{28A0092B-C50C-407E-A947-70E740481C1C}">
                <a14:useLocalDpi xmlns:a14="http://schemas.microsoft.com/office/drawing/2010/main"/>
              </a:ext>
            </a:extLst>
          </a:blip>
          <a:stretch>
            <a:fillRect/>
          </a:stretch>
        </p:blipFill>
        <p:spPr>
          <a:xfrm>
            <a:off x="1448128" y="5779727"/>
            <a:ext cx="1319565" cy="404427"/>
          </a:xfrm>
          <a:prstGeom prst="rect">
            <a:avLst/>
          </a:prstGeom>
        </p:spPr>
      </p:pic>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Questions</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2" name="TextBox 1">
            <a:extLst>
              <a:ext uri="{FF2B5EF4-FFF2-40B4-BE49-F238E27FC236}">
                <a16:creationId xmlns:a16="http://schemas.microsoft.com/office/drawing/2014/main" id="{14A70F16-BBC3-25D4-0072-7832D8D2F93C}"/>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8CC52853-0533-4C35-5890-148A7B9FB40C}"/>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79E1A15F-3224-2E2B-2900-2538206C4FD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257124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endParaRPr lang="en-US"/>
          </a:p>
        </p:txBody>
      </p:sp>
      <p:sp>
        <p:nvSpPr>
          <p:cNvPr id="3" name="TextBox 2">
            <a:extLst>
              <a:ext uri="{FF2B5EF4-FFF2-40B4-BE49-F238E27FC236}">
                <a16:creationId xmlns:a16="http://schemas.microsoft.com/office/drawing/2014/main" id="{1A20DC05-8000-CDEC-4C34-7607739B30E9}"/>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4" name="Rectangle 3">
            <a:extLst>
              <a:ext uri="{FF2B5EF4-FFF2-40B4-BE49-F238E27FC236}">
                <a16:creationId xmlns:a16="http://schemas.microsoft.com/office/drawing/2014/main" id="{C526AF4C-5D5B-88C4-161C-33AFF65EBBFA}"/>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83EFA4F4-1EFB-7A15-42F4-85362B9D32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26736727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r>
              <a:rPr lang="en-US"/>
              <a:t>   |   </a:t>
            </a:r>
            <a:r>
              <a:rPr lang="en-US" err="1"/>
              <a:t>email@str.com</a:t>
            </a:r>
            <a:endParaRPr lang="en-US"/>
          </a:p>
        </p:txBody>
      </p:sp>
      <p:sp>
        <p:nvSpPr>
          <p:cNvPr id="2" name="TextBox 1">
            <a:extLst>
              <a:ext uri="{FF2B5EF4-FFF2-40B4-BE49-F238E27FC236}">
                <a16:creationId xmlns:a16="http://schemas.microsoft.com/office/drawing/2014/main" id="{0AED0FF9-5134-C81B-99F9-AD2A465F304B}"/>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B859165A-1C8D-165F-9FFF-FFB29A93665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56D0B967-DAFA-B946-B533-01179ECAE7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2775834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6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912459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9124590"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245B073A-E9C5-F820-2B0F-621F9BE2EA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3004" y="432002"/>
            <a:ext cx="1851646" cy="269191"/>
          </a:xfrm>
          <a:prstGeom prst="rect">
            <a:avLst/>
          </a:prstGeom>
        </p:spPr>
      </p:pic>
      <p:pic>
        <p:nvPicPr>
          <p:cNvPr id="3" name="Picture 2">
            <a:extLst>
              <a:ext uri="{FF2B5EF4-FFF2-40B4-BE49-F238E27FC236}">
                <a16:creationId xmlns:a16="http://schemas.microsoft.com/office/drawing/2014/main" id="{6C398803-48F3-25AD-522F-92486CA48D8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00591" y="239403"/>
            <a:ext cx="2256182" cy="694510"/>
          </a:xfrm>
          <a:prstGeom prst="rect">
            <a:avLst/>
          </a:prstGeom>
        </p:spPr>
      </p:pic>
    </p:spTree>
    <p:extLst>
      <p:ext uri="{BB962C8B-B14F-4D97-AF65-F5344CB8AC3E}">
        <p14:creationId xmlns:p14="http://schemas.microsoft.com/office/powerpoint/2010/main" val="425812265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ransition Slide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pic>
        <p:nvPicPr>
          <p:cNvPr id="8" name="Picture 7">
            <a:extLst>
              <a:ext uri="{FF2B5EF4-FFF2-40B4-BE49-F238E27FC236}">
                <a16:creationId xmlns:a16="http://schemas.microsoft.com/office/drawing/2014/main" id="{FF64229D-233F-E081-94A4-F32216515C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174" r="38037" b="7376"/>
          <a:stretch/>
        </p:blipFill>
        <p:spPr>
          <a:xfrm>
            <a:off x="7805395" y="-1"/>
            <a:ext cx="4458878" cy="6858001"/>
          </a:xfrm>
          <a:prstGeom prst="rect">
            <a:avLst/>
          </a:prstGeom>
        </p:spPr>
      </p:pic>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13EE85B-52E0-979F-5454-32A843E4A74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1325" y="233537"/>
            <a:ext cx="4323522" cy="1418588"/>
          </a:xfrm>
          <a:prstGeom prst="rect">
            <a:avLst/>
          </a:prstGeom>
        </p:spPr>
      </p:pic>
    </p:spTree>
    <p:extLst>
      <p:ext uri="{BB962C8B-B14F-4D97-AF65-F5344CB8AC3E}">
        <p14:creationId xmlns:p14="http://schemas.microsoft.com/office/powerpoint/2010/main" val="41011743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32002"/>
            <a:ext cx="9783850" cy="345972"/>
          </a:xfrm>
          <a:prstGeom prst="rect">
            <a:avLst/>
          </a:prstGeom>
        </p:spPr>
        <p:txBody>
          <a:bodyPr>
            <a:noAutofit/>
          </a:bodyPr>
          <a:lstStyle>
            <a:lvl1pPr algn="l">
              <a:lnSpc>
                <a:spcPts val="2667"/>
              </a:lnSpc>
              <a:defRPr sz="2800" b="1">
                <a:solidFill>
                  <a:schemeClr val="tx1"/>
                </a:solidFill>
                <a:latin typeface="+mn-lt"/>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a:t>Strapline</a:t>
            </a:r>
          </a:p>
        </p:txBody>
      </p:sp>
      <p:sp>
        <p:nvSpPr>
          <p:cNvPr id="15" name="TextBox 14">
            <a:extLst>
              <a:ext uri="{FF2B5EF4-FFF2-40B4-BE49-F238E27FC236}">
                <a16:creationId xmlns:a16="http://schemas.microsoft.com/office/drawing/2014/main" id="{8D1CD48B-3AEB-BE41-A129-ABCFA5E8C911}"/>
              </a:ext>
            </a:extLst>
          </p:cNvPr>
          <p:cNvSpPr txBox="1"/>
          <p:nvPr userDrawn="1"/>
        </p:nvSpPr>
        <p:spPr>
          <a:xfrm>
            <a:off x="482712" y="6389493"/>
            <a:ext cx="11069208" cy="230832"/>
          </a:xfrm>
          <a:prstGeom prst="rect">
            <a:avLst/>
          </a:prstGeom>
          <a:noFill/>
        </p:spPr>
        <p:txBody>
          <a:bodyPr wrap="square" rtlCol="0">
            <a:spAutoFit/>
          </a:bodyPr>
          <a:lstStyle/>
          <a:p>
            <a:pPr algn="r"/>
            <a:r>
              <a:rPr lang="en-US" sz="900" b="0">
                <a:solidFill>
                  <a:schemeClr val="bg1">
                    <a:lumMod val="50000"/>
                  </a:schemeClr>
                </a:solidFill>
              </a:rPr>
              <a:t>﻿</a:t>
            </a:r>
            <a:r>
              <a:rPr lang="en-US" sz="900" b="0">
                <a:solidFill>
                  <a:schemeClr val="tx1">
                    <a:lumMod val="60000"/>
                    <a:lumOff val="40000"/>
                  </a:schemeClr>
                </a:solidFill>
              </a:rPr>
              <a:t>Source</a:t>
            </a:r>
            <a:r>
              <a:rPr lang="en-US" sz="900" b="0">
                <a:solidFill>
                  <a:schemeClr val="bg1">
                    <a:lumMod val="50000"/>
                  </a:schemeClr>
                </a:solidFill>
              </a:rPr>
              <a:t>: STR. © 2022 CoStar Group</a:t>
            </a:r>
          </a:p>
        </p:txBody>
      </p:sp>
      <p:pic>
        <p:nvPicPr>
          <p:cNvPr id="20" name="Picture 19">
            <a:extLst>
              <a:ext uri="{FF2B5EF4-FFF2-40B4-BE49-F238E27FC236}">
                <a16:creationId xmlns:a16="http://schemas.microsoft.com/office/drawing/2014/main" id="{69B5EC53-52FC-FA4B-A1BB-A8D5B47EE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078" y="299377"/>
            <a:ext cx="973700" cy="973700"/>
          </a:xfrm>
          <a:prstGeom prst="rect">
            <a:avLst/>
          </a:prstGeom>
        </p:spPr>
      </p:pic>
      <p:sp>
        <p:nvSpPr>
          <p:cNvPr id="2" name="Slide Number Placeholder 1">
            <a:extLst>
              <a:ext uri="{FF2B5EF4-FFF2-40B4-BE49-F238E27FC236}">
                <a16:creationId xmlns:a16="http://schemas.microsoft.com/office/drawing/2014/main" id="{55CE7B01-ADF3-DA4C-9BEA-28D51A69CAAE}"/>
              </a:ext>
            </a:extLst>
          </p:cNvPr>
          <p:cNvSpPr>
            <a:spLocks noGrp="1"/>
          </p:cNvSpPr>
          <p:nvPr>
            <p:ph type="sldNum" sz="quarter" idx="14"/>
          </p:nvPr>
        </p:nvSpPr>
        <p:spPr>
          <a:xfrm>
            <a:off x="11139055" y="6335263"/>
            <a:ext cx="681068" cy="311701"/>
          </a:xfrm>
        </p:spPr>
        <p:txBody>
          <a:bodyPr/>
          <a:lstStyle>
            <a:lvl1pPr>
              <a:defRPr sz="1050">
                <a:solidFill>
                  <a:schemeClr val="tx1">
                    <a:lumMod val="60000"/>
                    <a:lumOff val="40000"/>
                  </a:schemeClr>
                </a:solidFill>
              </a:defRPr>
            </a:lvl1pPr>
          </a:lstStyle>
          <a:p>
            <a:fld id="{32413461-4BB7-634E-A64C-F44C59018A3C}" type="slidenum">
              <a:rPr lang="en-US" smtClean="0"/>
              <a:pPr/>
              <a:t>‹#›</a:t>
            </a:fld>
            <a:endParaRPr lang="en-US"/>
          </a:p>
        </p:txBody>
      </p:sp>
      <p:pic>
        <p:nvPicPr>
          <p:cNvPr id="4" name="Picture 3">
            <a:extLst>
              <a:ext uri="{FF2B5EF4-FFF2-40B4-BE49-F238E27FC236}">
                <a16:creationId xmlns:a16="http://schemas.microsoft.com/office/drawing/2014/main" id="{E9E68623-A4C6-7DC9-36FD-D727FD409380}"/>
              </a:ext>
            </a:extLst>
          </p:cNvPr>
          <p:cNvPicPr>
            <a:picLocks noChangeAspect="1"/>
          </p:cNvPicPr>
          <p:nvPr userDrawn="1"/>
        </p:nvPicPr>
        <p:blipFill>
          <a:blip r:embed="rId3"/>
          <a:stretch>
            <a:fillRect/>
          </a:stretch>
        </p:blipFill>
        <p:spPr>
          <a:xfrm>
            <a:off x="10287861" y="1110803"/>
            <a:ext cx="1984041" cy="695195"/>
          </a:xfrm>
          <a:prstGeom prst="rect">
            <a:avLst/>
          </a:prstGeom>
        </p:spPr>
      </p:pic>
    </p:spTree>
    <p:extLst>
      <p:ext uri="{BB962C8B-B14F-4D97-AF65-F5344CB8AC3E}">
        <p14:creationId xmlns:p14="http://schemas.microsoft.com/office/powerpoint/2010/main" val="295985145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912459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9124590"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Tree>
    <p:extLst>
      <p:ext uri="{BB962C8B-B14F-4D97-AF65-F5344CB8AC3E}">
        <p14:creationId xmlns:p14="http://schemas.microsoft.com/office/powerpoint/2010/main" val="373862528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3362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M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B7E940A-017B-4F6A-B772-631A58F3B3C5}"/>
              </a:ext>
            </a:extLst>
          </p:cNvPr>
          <p:cNvSpPr/>
          <p:nvPr userDrawn="1"/>
        </p:nvSpPr>
        <p:spPr>
          <a:xfrm>
            <a:off x="6388679" y="1026319"/>
            <a:ext cx="3012151" cy="2214562"/>
          </a:xfrm>
          <a:custGeom>
            <a:avLst/>
            <a:gdLst>
              <a:gd name="connsiteX0" fmla="*/ 217 w 3012151"/>
              <a:gd name="connsiteY0" fmla="*/ 747712 h 2214562"/>
              <a:gd name="connsiteX1" fmla="*/ 2598 w 3012151"/>
              <a:gd name="connsiteY1" fmla="*/ 776287 h 2214562"/>
              <a:gd name="connsiteX2" fmla="*/ 7360 w 3012151"/>
              <a:gd name="connsiteY2" fmla="*/ 788194 h 2214562"/>
              <a:gd name="connsiteX3" fmla="*/ 9742 w 3012151"/>
              <a:gd name="connsiteY3" fmla="*/ 800100 h 2214562"/>
              <a:gd name="connsiteX4" fmla="*/ 19267 w 3012151"/>
              <a:gd name="connsiteY4" fmla="*/ 823912 h 2214562"/>
              <a:gd name="connsiteX5" fmla="*/ 24029 w 3012151"/>
              <a:gd name="connsiteY5" fmla="*/ 835819 h 2214562"/>
              <a:gd name="connsiteX6" fmla="*/ 31173 w 3012151"/>
              <a:gd name="connsiteY6" fmla="*/ 857250 h 2214562"/>
              <a:gd name="connsiteX7" fmla="*/ 33554 w 3012151"/>
              <a:gd name="connsiteY7" fmla="*/ 864394 h 2214562"/>
              <a:gd name="connsiteX8" fmla="*/ 35935 w 3012151"/>
              <a:gd name="connsiteY8" fmla="*/ 876300 h 2214562"/>
              <a:gd name="connsiteX9" fmla="*/ 52604 w 3012151"/>
              <a:gd name="connsiteY9" fmla="*/ 895350 h 2214562"/>
              <a:gd name="connsiteX10" fmla="*/ 59748 w 3012151"/>
              <a:gd name="connsiteY10" fmla="*/ 904875 h 2214562"/>
              <a:gd name="connsiteX11" fmla="*/ 66892 w 3012151"/>
              <a:gd name="connsiteY11" fmla="*/ 928687 h 2214562"/>
              <a:gd name="connsiteX12" fmla="*/ 69273 w 3012151"/>
              <a:gd name="connsiteY12" fmla="*/ 935831 h 2214562"/>
              <a:gd name="connsiteX13" fmla="*/ 71654 w 3012151"/>
              <a:gd name="connsiteY13" fmla="*/ 952500 h 2214562"/>
              <a:gd name="connsiteX14" fmla="*/ 76417 w 3012151"/>
              <a:gd name="connsiteY14" fmla="*/ 966787 h 2214562"/>
              <a:gd name="connsiteX15" fmla="*/ 71654 w 3012151"/>
              <a:gd name="connsiteY15" fmla="*/ 992981 h 2214562"/>
              <a:gd name="connsiteX16" fmla="*/ 69273 w 3012151"/>
              <a:gd name="connsiteY16" fmla="*/ 1004887 h 2214562"/>
              <a:gd name="connsiteX17" fmla="*/ 66892 w 3012151"/>
              <a:gd name="connsiteY17" fmla="*/ 1042987 h 2214562"/>
              <a:gd name="connsiteX18" fmla="*/ 64510 w 3012151"/>
              <a:gd name="connsiteY18" fmla="*/ 1062037 h 2214562"/>
              <a:gd name="connsiteX19" fmla="*/ 62129 w 3012151"/>
              <a:gd name="connsiteY19" fmla="*/ 1088231 h 2214562"/>
              <a:gd name="connsiteX20" fmla="*/ 85942 w 3012151"/>
              <a:gd name="connsiteY20" fmla="*/ 1228725 h 2214562"/>
              <a:gd name="connsiteX21" fmla="*/ 97848 w 3012151"/>
              <a:gd name="connsiteY21" fmla="*/ 1250156 h 2214562"/>
              <a:gd name="connsiteX22" fmla="*/ 100229 w 3012151"/>
              <a:gd name="connsiteY22" fmla="*/ 1259681 h 2214562"/>
              <a:gd name="connsiteX23" fmla="*/ 112135 w 3012151"/>
              <a:gd name="connsiteY23" fmla="*/ 1266825 h 2214562"/>
              <a:gd name="connsiteX24" fmla="*/ 121660 w 3012151"/>
              <a:gd name="connsiteY24" fmla="*/ 1273969 h 2214562"/>
              <a:gd name="connsiteX25" fmla="*/ 140710 w 3012151"/>
              <a:gd name="connsiteY25" fmla="*/ 1283494 h 2214562"/>
              <a:gd name="connsiteX26" fmla="*/ 162142 w 3012151"/>
              <a:gd name="connsiteY26" fmla="*/ 1300162 h 2214562"/>
              <a:gd name="connsiteX27" fmla="*/ 169285 w 3012151"/>
              <a:gd name="connsiteY27" fmla="*/ 1304925 h 2214562"/>
              <a:gd name="connsiteX28" fmla="*/ 176429 w 3012151"/>
              <a:gd name="connsiteY28" fmla="*/ 1314450 h 2214562"/>
              <a:gd name="connsiteX29" fmla="*/ 190717 w 3012151"/>
              <a:gd name="connsiteY29" fmla="*/ 1331119 h 2214562"/>
              <a:gd name="connsiteX30" fmla="*/ 235960 w 3012151"/>
              <a:gd name="connsiteY30" fmla="*/ 1381125 h 2214562"/>
              <a:gd name="connsiteX31" fmla="*/ 250248 w 3012151"/>
              <a:gd name="connsiteY31" fmla="*/ 1397794 h 2214562"/>
              <a:gd name="connsiteX32" fmla="*/ 297873 w 3012151"/>
              <a:gd name="connsiteY32" fmla="*/ 1476375 h 2214562"/>
              <a:gd name="connsiteX33" fmla="*/ 314542 w 3012151"/>
              <a:gd name="connsiteY33" fmla="*/ 1514475 h 2214562"/>
              <a:gd name="connsiteX34" fmla="*/ 328829 w 3012151"/>
              <a:gd name="connsiteY34" fmla="*/ 1557337 h 2214562"/>
              <a:gd name="connsiteX35" fmla="*/ 352642 w 3012151"/>
              <a:gd name="connsiteY35" fmla="*/ 1619250 h 2214562"/>
              <a:gd name="connsiteX36" fmla="*/ 366929 w 3012151"/>
              <a:gd name="connsiteY36" fmla="*/ 1645444 h 2214562"/>
              <a:gd name="connsiteX37" fmla="*/ 378835 w 3012151"/>
              <a:gd name="connsiteY37" fmla="*/ 1671637 h 2214562"/>
              <a:gd name="connsiteX38" fmla="*/ 407410 w 3012151"/>
              <a:gd name="connsiteY38" fmla="*/ 1721644 h 2214562"/>
              <a:gd name="connsiteX39" fmla="*/ 414554 w 3012151"/>
              <a:gd name="connsiteY39" fmla="*/ 1740694 h 2214562"/>
              <a:gd name="connsiteX40" fmla="*/ 424079 w 3012151"/>
              <a:gd name="connsiteY40" fmla="*/ 1762125 h 2214562"/>
              <a:gd name="connsiteX41" fmla="*/ 435985 w 3012151"/>
              <a:gd name="connsiteY41" fmla="*/ 1804987 h 2214562"/>
              <a:gd name="connsiteX42" fmla="*/ 440748 w 3012151"/>
              <a:gd name="connsiteY42" fmla="*/ 1821656 h 2214562"/>
              <a:gd name="connsiteX43" fmla="*/ 443129 w 3012151"/>
              <a:gd name="connsiteY43" fmla="*/ 1833562 h 2214562"/>
              <a:gd name="connsiteX44" fmla="*/ 447892 w 3012151"/>
              <a:gd name="connsiteY44" fmla="*/ 1843087 h 2214562"/>
              <a:gd name="connsiteX45" fmla="*/ 459798 w 3012151"/>
              <a:gd name="connsiteY45" fmla="*/ 1866900 h 2214562"/>
              <a:gd name="connsiteX46" fmla="*/ 469323 w 3012151"/>
              <a:gd name="connsiteY46" fmla="*/ 1883569 h 2214562"/>
              <a:gd name="connsiteX47" fmla="*/ 474085 w 3012151"/>
              <a:gd name="connsiteY47" fmla="*/ 1893094 h 2214562"/>
              <a:gd name="connsiteX48" fmla="*/ 502660 w 3012151"/>
              <a:gd name="connsiteY48" fmla="*/ 1926431 h 2214562"/>
              <a:gd name="connsiteX49" fmla="*/ 516948 w 3012151"/>
              <a:gd name="connsiteY49" fmla="*/ 1950244 h 2214562"/>
              <a:gd name="connsiteX50" fmla="*/ 524092 w 3012151"/>
              <a:gd name="connsiteY50" fmla="*/ 1962150 h 2214562"/>
              <a:gd name="connsiteX51" fmla="*/ 531235 w 3012151"/>
              <a:gd name="connsiteY51" fmla="*/ 1971675 h 2214562"/>
              <a:gd name="connsiteX52" fmla="*/ 540760 w 3012151"/>
              <a:gd name="connsiteY52" fmla="*/ 1988344 h 2214562"/>
              <a:gd name="connsiteX53" fmla="*/ 559810 w 3012151"/>
              <a:gd name="connsiteY53" fmla="*/ 2012156 h 2214562"/>
              <a:gd name="connsiteX54" fmla="*/ 569335 w 3012151"/>
              <a:gd name="connsiteY54" fmla="*/ 2024062 h 2214562"/>
              <a:gd name="connsiteX55" fmla="*/ 576479 w 3012151"/>
              <a:gd name="connsiteY55" fmla="*/ 2035969 h 2214562"/>
              <a:gd name="connsiteX56" fmla="*/ 578860 w 3012151"/>
              <a:gd name="connsiteY56" fmla="*/ 2043112 h 2214562"/>
              <a:gd name="connsiteX57" fmla="*/ 588385 w 3012151"/>
              <a:gd name="connsiteY57" fmla="*/ 2057400 h 2214562"/>
              <a:gd name="connsiteX58" fmla="*/ 595529 w 3012151"/>
              <a:gd name="connsiteY58" fmla="*/ 2069306 h 2214562"/>
              <a:gd name="connsiteX59" fmla="*/ 607435 w 3012151"/>
              <a:gd name="connsiteY59" fmla="*/ 2097881 h 2214562"/>
              <a:gd name="connsiteX60" fmla="*/ 612198 w 3012151"/>
              <a:gd name="connsiteY60" fmla="*/ 2109787 h 2214562"/>
              <a:gd name="connsiteX61" fmla="*/ 621723 w 3012151"/>
              <a:gd name="connsiteY61" fmla="*/ 2128837 h 2214562"/>
              <a:gd name="connsiteX62" fmla="*/ 624104 w 3012151"/>
              <a:gd name="connsiteY62" fmla="*/ 2138362 h 2214562"/>
              <a:gd name="connsiteX63" fmla="*/ 669348 w 3012151"/>
              <a:gd name="connsiteY63" fmla="*/ 2143125 h 2214562"/>
              <a:gd name="connsiteX64" fmla="*/ 712210 w 3012151"/>
              <a:gd name="connsiteY64" fmla="*/ 2138362 h 2214562"/>
              <a:gd name="connsiteX65" fmla="*/ 790792 w 3012151"/>
              <a:gd name="connsiteY65" fmla="*/ 2119312 h 2214562"/>
              <a:gd name="connsiteX66" fmla="*/ 828892 w 3012151"/>
              <a:gd name="connsiteY66" fmla="*/ 2102644 h 2214562"/>
              <a:gd name="connsiteX67" fmla="*/ 905092 w 3012151"/>
              <a:gd name="connsiteY67" fmla="*/ 2088356 h 2214562"/>
              <a:gd name="connsiteX68" fmla="*/ 981292 w 3012151"/>
              <a:gd name="connsiteY68" fmla="*/ 2090737 h 2214562"/>
              <a:gd name="connsiteX69" fmla="*/ 1031298 w 3012151"/>
              <a:gd name="connsiteY69" fmla="*/ 2097881 h 2214562"/>
              <a:gd name="connsiteX70" fmla="*/ 1112260 w 3012151"/>
              <a:gd name="connsiteY70" fmla="*/ 2112169 h 2214562"/>
              <a:gd name="connsiteX71" fmla="*/ 1186079 w 3012151"/>
              <a:gd name="connsiteY71" fmla="*/ 2157412 h 2214562"/>
              <a:gd name="connsiteX72" fmla="*/ 1240848 w 3012151"/>
              <a:gd name="connsiteY72" fmla="*/ 2174081 h 2214562"/>
              <a:gd name="connsiteX73" fmla="*/ 1378960 w 3012151"/>
              <a:gd name="connsiteY73" fmla="*/ 2214562 h 2214562"/>
              <a:gd name="connsiteX74" fmla="*/ 1693285 w 3012151"/>
              <a:gd name="connsiteY74" fmla="*/ 2138362 h 2214562"/>
              <a:gd name="connsiteX75" fmla="*/ 2276692 w 3012151"/>
              <a:gd name="connsiteY75" fmla="*/ 1933575 h 2214562"/>
              <a:gd name="connsiteX76" fmla="*/ 2457667 w 3012151"/>
              <a:gd name="connsiteY76" fmla="*/ 1826419 h 2214562"/>
              <a:gd name="connsiteX77" fmla="*/ 2655310 w 3012151"/>
              <a:gd name="connsiteY77" fmla="*/ 1643062 h 2214562"/>
              <a:gd name="connsiteX78" fmla="*/ 2826760 w 3012151"/>
              <a:gd name="connsiteY78" fmla="*/ 1426369 h 2214562"/>
              <a:gd name="connsiteX79" fmla="*/ 2922010 w 3012151"/>
              <a:gd name="connsiteY79" fmla="*/ 1247775 h 2214562"/>
              <a:gd name="connsiteX80" fmla="*/ 2988685 w 3012151"/>
              <a:gd name="connsiteY80" fmla="*/ 1014412 h 2214562"/>
              <a:gd name="connsiteX81" fmla="*/ 3005354 w 3012151"/>
              <a:gd name="connsiteY81" fmla="*/ 895350 h 2214562"/>
              <a:gd name="connsiteX82" fmla="*/ 3010117 w 3012151"/>
              <a:gd name="connsiteY82" fmla="*/ 773906 h 2214562"/>
              <a:gd name="connsiteX83" fmla="*/ 2898198 w 3012151"/>
              <a:gd name="connsiteY83" fmla="*/ 466725 h 2214562"/>
              <a:gd name="connsiteX84" fmla="*/ 2862479 w 3012151"/>
              <a:gd name="connsiteY84" fmla="*/ 411956 h 2214562"/>
              <a:gd name="connsiteX85" fmla="*/ 2669598 w 3012151"/>
              <a:gd name="connsiteY85" fmla="*/ 290512 h 2214562"/>
              <a:gd name="connsiteX86" fmla="*/ 2564823 w 3012151"/>
              <a:gd name="connsiteY86" fmla="*/ 247650 h 2214562"/>
              <a:gd name="connsiteX87" fmla="*/ 2440998 w 3012151"/>
              <a:gd name="connsiteY87" fmla="*/ 214312 h 2214562"/>
              <a:gd name="connsiteX88" fmla="*/ 2383848 w 3012151"/>
              <a:gd name="connsiteY88" fmla="*/ 190500 h 2214562"/>
              <a:gd name="connsiteX89" fmla="*/ 2314792 w 3012151"/>
              <a:gd name="connsiteY89" fmla="*/ 169069 h 2214562"/>
              <a:gd name="connsiteX90" fmla="*/ 2093335 w 3012151"/>
              <a:gd name="connsiteY90" fmla="*/ 107156 h 2214562"/>
              <a:gd name="connsiteX91" fmla="*/ 1962367 w 3012151"/>
              <a:gd name="connsiteY91" fmla="*/ 78581 h 2214562"/>
              <a:gd name="connsiteX92" fmla="*/ 1533742 w 3012151"/>
              <a:gd name="connsiteY92" fmla="*/ 16669 h 2214562"/>
              <a:gd name="connsiteX93" fmla="*/ 1147979 w 3012151"/>
              <a:gd name="connsiteY93" fmla="*/ 0 h 2214562"/>
              <a:gd name="connsiteX94" fmla="*/ 812223 w 3012151"/>
              <a:gd name="connsiteY94" fmla="*/ 16669 h 2214562"/>
              <a:gd name="connsiteX95" fmla="*/ 695542 w 3012151"/>
              <a:gd name="connsiteY95" fmla="*/ 28575 h 2214562"/>
              <a:gd name="connsiteX96" fmla="*/ 555048 w 3012151"/>
              <a:gd name="connsiteY96" fmla="*/ 61912 h 2214562"/>
              <a:gd name="connsiteX97" fmla="*/ 447892 w 3012151"/>
              <a:gd name="connsiteY97" fmla="*/ 121444 h 2214562"/>
              <a:gd name="connsiteX98" fmla="*/ 416935 w 3012151"/>
              <a:gd name="connsiteY98" fmla="*/ 126206 h 2214562"/>
              <a:gd name="connsiteX99" fmla="*/ 293110 w 3012151"/>
              <a:gd name="connsiteY99" fmla="*/ 157162 h 2214562"/>
              <a:gd name="connsiteX100" fmla="*/ 174048 w 3012151"/>
              <a:gd name="connsiteY100" fmla="*/ 230981 h 2214562"/>
              <a:gd name="connsiteX101" fmla="*/ 71654 w 3012151"/>
              <a:gd name="connsiteY101" fmla="*/ 307181 h 2214562"/>
              <a:gd name="connsiteX102" fmla="*/ 31173 w 3012151"/>
              <a:gd name="connsiteY102" fmla="*/ 376237 h 2214562"/>
              <a:gd name="connsiteX103" fmla="*/ 24029 w 3012151"/>
              <a:gd name="connsiteY103" fmla="*/ 409575 h 2214562"/>
              <a:gd name="connsiteX104" fmla="*/ 16885 w 3012151"/>
              <a:gd name="connsiteY104" fmla="*/ 452437 h 2214562"/>
              <a:gd name="connsiteX105" fmla="*/ 9742 w 3012151"/>
              <a:gd name="connsiteY105" fmla="*/ 488156 h 2214562"/>
              <a:gd name="connsiteX106" fmla="*/ 7360 w 3012151"/>
              <a:gd name="connsiteY106" fmla="*/ 521494 h 2214562"/>
              <a:gd name="connsiteX107" fmla="*/ 19267 w 3012151"/>
              <a:gd name="connsiteY107" fmla="*/ 585787 h 2214562"/>
              <a:gd name="connsiteX108" fmla="*/ 16885 w 3012151"/>
              <a:gd name="connsiteY108" fmla="*/ 614362 h 2214562"/>
              <a:gd name="connsiteX109" fmla="*/ 12123 w 3012151"/>
              <a:gd name="connsiteY109" fmla="*/ 638175 h 2214562"/>
              <a:gd name="connsiteX110" fmla="*/ 9742 w 3012151"/>
              <a:gd name="connsiteY110" fmla="*/ 695325 h 2214562"/>
              <a:gd name="connsiteX111" fmla="*/ 7360 w 3012151"/>
              <a:gd name="connsiteY111" fmla="*/ 704850 h 2214562"/>
              <a:gd name="connsiteX112" fmla="*/ 217 w 3012151"/>
              <a:gd name="connsiteY112" fmla="*/ 747712 h 22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012151" h="2214562">
                <a:moveTo>
                  <a:pt x="217" y="747712"/>
                </a:moveTo>
                <a:cubicBezTo>
                  <a:pt x="-577" y="759618"/>
                  <a:pt x="937" y="766874"/>
                  <a:pt x="2598" y="776287"/>
                </a:cubicBezTo>
                <a:cubicBezTo>
                  <a:pt x="3341" y="780497"/>
                  <a:pt x="6132" y="784100"/>
                  <a:pt x="7360" y="788194"/>
                </a:cubicBezTo>
                <a:cubicBezTo>
                  <a:pt x="8523" y="792071"/>
                  <a:pt x="8462" y="796260"/>
                  <a:pt x="9742" y="800100"/>
                </a:cubicBezTo>
                <a:cubicBezTo>
                  <a:pt x="12446" y="808210"/>
                  <a:pt x="16092" y="815975"/>
                  <a:pt x="19267" y="823912"/>
                </a:cubicBezTo>
                <a:cubicBezTo>
                  <a:pt x="20855" y="827881"/>
                  <a:pt x="22677" y="831764"/>
                  <a:pt x="24029" y="835819"/>
                </a:cubicBezTo>
                <a:lnTo>
                  <a:pt x="31173" y="857250"/>
                </a:lnTo>
                <a:cubicBezTo>
                  <a:pt x="31967" y="859631"/>
                  <a:pt x="33062" y="861933"/>
                  <a:pt x="33554" y="864394"/>
                </a:cubicBezTo>
                <a:cubicBezTo>
                  <a:pt x="34348" y="868363"/>
                  <a:pt x="34125" y="872680"/>
                  <a:pt x="35935" y="876300"/>
                </a:cubicBezTo>
                <a:cubicBezTo>
                  <a:pt x="40338" y="885107"/>
                  <a:pt x="46654" y="888408"/>
                  <a:pt x="52604" y="895350"/>
                </a:cubicBezTo>
                <a:cubicBezTo>
                  <a:pt x="55187" y="898363"/>
                  <a:pt x="57367" y="901700"/>
                  <a:pt x="59748" y="904875"/>
                </a:cubicBezTo>
                <a:cubicBezTo>
                  <a:pt x="65140" y="921054"/>
                  <a:pt x="58714" y="901427"/>
                  <a:pt x="66892" y="928687"/>
                </a:cubicBezTo>
                <a:cubicBezTo>
                  <a:pt x="67613" y="931091"/>
                  <a:pt x="68479" y="933450"/>
                  <a:pt x="69273" y="935831"/>
                </a:cubicBezTo>
                <a:cubicBezTo>
                  <a:pt x="70067" y="941387"/>
                  <a:pt x="70392" y="947031"/>
                  <a:pt x="71654" y="952500"/>
                </a:cubicBezTo>
                <a:cubicBezTo>
                  <a:pt x="72783" y="957391"/>
                  <a:pt x="76059" y="961780"/>
                  <a:pt x="76417" y="966787"/>
                </a:cubicBezTo>
                <a:cubicBezTo>
                  <a:pt x="77639" y="983894"/>
                  <a:pt x="74523" y="981505"/>
                  <a:pt x="71654" y="992981"/>
                </a:cubicBezTo>
                <a:cubicBezTo>
                  <a:pt x="70672" y="996907"/>
                  <a:pt x="70067" y="1000918"/>
                  <a:pt x="69273" y="1004887"/>
                </a:cubicBezTo>
                <a:cubicBezTo>
                  <a:pt x="68479" y="1017587"/>
                  <a:pt x="67949" y="1030306"/>
                  <a:pt x="66892" y="1042987"/>
                </a:cubicBezTo>
                <a:cubicBezTo>
                  <a:pt x="66360" y="1049364"/>
                  <a:pt x="65180" y="1055673"/>
                  <a:pt x="64510" y="1062037"/>
                </a:cubicBezTo>
                <a:cubicBezTo>
                  <a:pt x="63592" y="1070756"/>
                  <a:pt x="62923" y="1079500"/>
                  <a:pt x="62129" y="1088231"/>
                </a:cubicBezTo>
                <a:cubicBezTo>
                  <a:pt x="65521" y="1152680"/>
                  <a:pt x="62702" y="1147387"/>
                  <a:pt x="85942" y="1228725"/>
                </a:cubicBezTo>
                <a:cubicBezTo>
                  <a:pt x="88187" y="1236583"/>
                  <a:pt x="93879" y="1243012"/>
                  <a:pt x="97848" y="1250156"/>
                </a:cubicBezTo>
                <a:cubicBezTo>
                  <a:pt x="98642" y="1253331"/>
                  <a:pt x="98099" y="1257196"/>
                  <a:pt x="100229" y="1259681"/>
                </a:cubicBezTo>
                <a:cubicBezTo>
                  <a:pt x="103241" y="1263195"/>
                  <a:pt x="108284" y="1264258"/>
                  <a:pt x="112135" y="1266825"/>
                </a:cubicBezTo>
                <a:cubicBezTo>
                  <a:pt x="115437" y="1269027"/>
                  <a:pt x="118232" y="1271969"/>
                  <a:pt x="121660" y="1273969"/>
                </a:cubicBezTo>
                <a:cubicBezTo>
                  <a:pt x="127792" y="1277546"/>
                  <a:pt x="134749" y="1279637"/>
                  <a:pt x="140710" y="1283494"/>
                </a:cubicBezTo>
                <a:cubicBezTo>
                  <a:pt x="148308" y="1288410"/>
                  <a:pt x="154902" y="1294732"/>
                  <a:pt x="162142" y="1300162"/>
                </a:cubicBezTo>
                <a:cubicBezTo>
                  <a:pt x="164431" y="1301879"/>
                  <a:pt x="167261" y="1302901"/>
                  <a:pt x="169285" y="1304925"/>
                </a:cubicBezTo>
                <a:cubicBezTo>
                  <a:pt x="172091" y="1307731"/>
                  <a:pt x="173916" y="1311378"/>
                  <a:pt x="176429" y="1314450"/>
                </a:cubicBezTo>
                <a:cubicBezTo>
                  <a:pt x="181063" y="1320114"/>
                  <a:pt x="185670" y="1325820"/>
                  <a:pt x="190717" y="1331119"/>
                </a:cubicBezTo>
                <a:cubicBezTo>
                  <a:pt x="265128" y="1409250"/>
                  <a:pt x="199172" y="1334303"/>
                  <a:pt x="235960" y="1381125"/>
                </a:cubicBezTo>
                <a:cubicBezTo>
                  <a:pt x="240481" y="1386879"/>
                  <a:pt x="246028" y="1391815"/>
                  <a:pt x="250248" y="1397794"/>
                </a:cubicBezTo>
                <a:cubicBezTo>
                  <a:pt x="327984" y="1507919"/>
                  <a:pt x="278710" y="1429533"/>
                  <a:pt x="297873" y="1476375"/>
                </a:cubicBezTo>
                <a:cubicBezTo>
                  <a:pt x="303122" y="1489205"/>
                  <a:pt x="310158" y="1501324"/>
                  <a:pt x="314542" y="1514475"/>
                </a:cubicBezTo>
                <a:cubicBezTo>
                  <a:pt x="319304" y="1528762"/>
                  <a:pt x="324691" y="1542856"/>
                  <a:pt x="328829" y="1557337"/>
                </a:cubicBezTo>
                <a:cubicBezTo>
                  <a:pt x="335644" y="1581187"/>
                  <a:pt x="338270" y="1592901"/>
                  <a:pt x="352642" y="1619250"/>
                </a:cubicBezTo>
                <a:cubicBezTo>
                  <a:pt x="357404" y="1627981"/>
                  <a:pt x="362481" y="1636548"/>
                  <a:pt x="366929" y="1645444"/>
                </a:cubicBezTo>
                <a:cubicBezTo>
                  <a:pt x="371218" y="1654022"/>
                  <a:pt x="374336" y="1663167"/>
                  <a:pt x="378835" y="1671637"/>
                </a:cubicBezTo>
                <a:cubicBezTo>
                  <a:pt x="387842" y="1688591"/>
                  <a:pt x="400669" y="1703668"/>
                  <a:pt x="407410" y="1721644"/>
                </a:cubicBezTo>
                <a:cubicBezTo>
                  <a:pt x="409791" y="1727994"/>
                  <a:pt x="411972" y="1734423"/>
                  <a:pt x="414554" y="1740694"/>
                </a:cubicBezTo>
                <a:cubicBezTo>
                  <a:pt x="417531" y="1747923"/>
                  <a:pt x="421607" y="1754709"/>
                  <a:pt x="424079" y="1762125"/>
                </a:cubicBezTo>
                <a:cubicBezTo>
                  <a:pt x="428768" y="1776192"/>
                  <a:pt x="431987" y="1790708"/>
                  <a:pt x="435985" y="1804987"/>
                </a:cubicBezTo>
                <a:cubicBezTo>
                  <a:pt x="437543" y="1810552"/>
                  <a:pt x="439615" y="1815989"/>
                  <a:pt x="440748" y="1821656"/>
                </a:cubicBezTo>
                <a:cubicBezTo>
                  <a:pt x="441542" y="1825625"/>
                  <a:pt x="441849" y="1829722"/>
                  <a:pt x="443129" y="1833562"/>
                </a:cubicBezTo>
                <a:cubicBezTo>
                  <a:pt x="444252" y="1836930"/>
                  <a:pt x="446450" y="1839843"/>
                  <a:pt x="447892" y="1843087"/>
                </a:cubicBezTo>
                <a:cubicBezTo>
                  <a:pt x="472366" y="1898155"/>
                  <a:pt x="430973" y="1809250"/>
                  <a:pt x="459798" y="1866900"/>
                </a:cubicBezTo>
                <a:cubicBezTo>
                  <a:pt x="476177" y="1899658"/>
                  <a:pt x="440525" y="1837491"/>
                  <a:pt x="469323" y="1883569"/>
                </a:cubicBezTo>
                <a:cubicBezTo>
                  <a:pt x="471204" y="1886579"/>
                  <a:pt x="471955" y="1890254"/>
                  <a:pt x="474085" y="1893094"/>
                </a:cubicBezTo>
                <a:cubicBezTo>
                  <a:pt x="495446" y="1921576"/>
                  <a:pt x="470282" y="1872469"/>
                  <a:pt x="502660" y="1926431"/>
                </a:cubicBezTo>
                <a:lnTo>
                  <a:pt x="516948" y="1950244"/>
                </a:lnTo>
                <a:cubicBezTo>
                  <a:pt x="519329" y="1954213"/>
                  <a:pt x="521315" y="1958447"/>
                  <a:pt x="524092" y="1962150"/>
                </a:cubicBezTo>
                <a:cubicBezTo>
                  <a:pt x="526473" y="1965325"/>
                  <a:pt x="529104" y="1968327"/>
                  <a:pt x="531235" y="1971675"/>
                </a:cubicBezTo>
                <a:cubicBezTo>
                  <a:pt x="534671" y="1977074"/>
                  <a:pt x="537070" y="1983116"/>
                  <a:pt x="540760" y="1988344"/>
                </a:cubicBezTo>
                <a:cubicBezTo>
                  <a:pt x="546622" y="1996648"/>
                  <a:pt x="553460" y="2004219"/>
                  <a:pt x="559810" y="2012156"/>
                </a:cubicBezTo>
                <a:cubicBezTo>
                  <a:pt x="562985" y="2016125"/>
                  <a:pt x="566720" y="2019704"/>
                  <a:pt x="569335" y="2024062"/>
                </a:cubicBezTo>
                <a:cubicBezTo>
                  <a:pt x="571716" y="2028031"/>
                  <a:pt x="574409" y="2031829"/>
                  <a:pt x="576479" y="2035969"/>
                </a:cubicBezTo>
                <a:cubicBezTo>
                  <a:pt x="577601" y="2038214"/>
                  <a:pt x="577641" y="2040918"/>
                  <a:pt x="578860" y="2043112"/>
                </a:cubicBezTo>
                <a:cubicBezTo>
                  <a:pt x="581640" y="2048116"/>
                  <a:pt x="585312" y="2052571"/>
                  <a:pt x="588385" y="2057400"/>
                </a:cubicBezTo>
                <a:cubicBezTo>
                  <a:pt x="590870" y="2061305"/>
                  <a:pt x="593313" y="2065243"/>
                  <a:pt x="595529" y="2069306"/>
                </a:cubicBezTo>
                <a:cubicBezTo>
                  <a:pt x="607705" y="2091627"/>
                  <a:pt x="598362" y="2075202"/>
                  <a:pt x="607435" y="2097881"/>
                </a:cubicBezTo>
                <a:cubicBezTo>
                  <a:pt x="609023" y="2101850"/>
                  <a:pt x="610407" y="2105906"/>
                  <a:pt x="612198" y="2109787"/>
                </a:cubicBezTo>
                <a:cubicBezTo>
                  <a:pt x="615173" y="2116233"/>
                  <a:pt x="621723" y="2128837"/>
                  <a:pt x="621723" y="2128837"/>
                </a:cubicBezTo>
                <a:cubicBezTo>
                  <a:pt x="622517" y="2132012"/>
                  <a:pt x="622202" y="2135699"/>
                  <a:pt x="624104" y="2138362"/>
                </a:cubicBezTo>
                <a:cubicBezTo>
                  <a:pt x="634646" y="2153121"/>
                  <a:pt x="655313" y="2144401"/>
                  <a:pt x="669348" y="2143125"/>
                </a:cubicBezTo>
                <a:cubicBezTo>
                  <a:pt x="683664" y="2141823"/>
                  <a:pt x="697923" y="2139950"/>
                  <a:pt x="712210" y="2138362"/>
                </a:cubicBezTo>
                <a:cubicBezTo>
                  <a:pt x="738404" y="2132012"/>
                  <a:pt x="766099" y="2130115"/>
                  <a:pt x="790792" y="2119312"/>
                </a:cubicBezTo>
                <a:cubicBezTo>
                  <a:pt x="803492" y="2113756"/>
                  <a:pt x="815668" y="2106800"/>
                  <a:pt x="828892" y="2102644"/>
                </a:cubicBezTo>
                <a:cubicBezTo>
                  <a:pt x="848484" y="2096487"/>
                  <a:pt x="883201" y="2091724"/>
                  <a:pt x="905092" y="2088356"/>
                </a:cubicBezTo>
                <a:cubicBezTo>
                  <a:pt x="930492" y="2089150"/>
                  <a:pt x="955952" y="2088825"/>
                  <a:pt x="981292" y="2090737"/>
                </a:cubicBezTo>
                <a:cubicBezTo>
                  <a:pt x="998082" y="2092004"/>
                  <a:pt x="1014646" y="2095383"/>
                  <a:pt x="1031298" y="2097881"/>
                </a:cubicBezTo>
                <a:cubicBezTo>
                  <a:pt x="1079500" y="2105111"/>
                  <a:pt x="1068756" y="2103468"/>
                  <a:pt x="1112260" y="2112169"/>
                </a:cubicBezTo>
                <a:cubicBezTo>
                  <a:pt x="1143012" y="2135824"/>
                  <a:pt x="1147359" y="2142302"/>
                  <a:pt x="1186079" y="2157412"/>
                </a:cubicBezTo>
                <a:cubicBezTo>
                  <a:pt x="1203856" y="2164350"/>
                  <a:pt x="1222905" y="2167584"/>
                  <a:pt x="1240848" y="2174081"/>
                </a:cubicBezTo>
                <a:cubicBezTo>
                  <a:pt x="1357732" y="2216402"/>
                  <a:pt x="1284402" y="2202230"/>
                  <a:pt x="1378960" y="2214562"/>
                </a:cubicBezTo>
                <a:cubicBezTo>
                  <a:pt x="1604589" y="2183441"/>
                  <a:pt x="1437860" y="2214678"/>
                  <a:pt x="1693285" y="2138362"/>
                </a:cubicBezTo>
                <a:cubicBezTo>
                  <a:pt x="1893164" y="2078642"/>
                  <a:pt x="2091521" y="2043216"/>
                  <a:pt x="2276692" y="1933575"/>
                </a:cubicBezTo>
                <a:cubicBezTo>
                  <a:pt x="2337017" y="1897856"/>
                  <a:pt x="2402047" y="1869096"/>
                  <a:pt x="2457667" y="1826419"/>
                </a:cubicBezTo>
                <a:cubicBezTo>
                  <a:pt x="2528963" y="1771714"/>
                  <a:pt x="2594372" y="1709111"/>
                  <a:pt x="2655310" y="1643062"/>
                </a:cubicBezTo>
                <a:cubicBezTo>
                  <a:pt x="2717767" y="1575367"/>
                  <a:pt x="2775245" y="1502721"/>
                  <a:pt x="2826760" y="1426369"/>
                </a:cubicBezTo>
                <a:cubicBezTo>
                  <a:pt x="2864495" y="1370440"/>
                  <a:pt x="2893982" y="1309147"/>
                  <a:pt x="2922010" y="1247775"/>
                </a:cubicBezTo>
                <a:cubicBezTo>
                  <a:pt x="2954242" y="1177197"/>
                  <a:pt x="2975145" y="1090873"/>
                  <a:pt x="2988685" y="1014412"/>
                </a:cubicBezTo>
                <a:cubicBezTo>
                  <a:pt x="2995673" y="974952"/>
                  <a:pt x="2999798" y="935037"/>
                  <a:pt x="3005354" y="895350"/>
                </a:cubicBezTo>
                <a:cubicBezTo>
                  <a:pt x="3006942" y="854869"/>
                  <a:pt x="3016169" y="813964"/>
                  <a:pt x="3010117" y="773906"/>
                </a:cubicBezTo>
                <a:cubicBezTo>
                  <a:pt x="2984315" y="603120"/>
                  <a:pt x="2971710" y="587359"/>
                  <a:pt x="2898198" y="466725"/>
                </a:cubicBezTo>
                <a:cubicBezTo>
                  <a:pt x="2886856" y="448113"/>
                  <a:pt x="2877041" y="428173"/>
                  <a:pt x="2862479" y="411956"/>
                </a:cubicBezTo>
                <a:cubicBezTo>
                  <a:pt x="2798016" y="340168"/>
                  <a:pt x="2763967" y="332782"/>
                  <a:pt x="2669598" y="290512"/>
                </a:cubicBezTo>
                <a:cubicBezTo>
                  <a:pt x="2635160" y="275087"/>
                  <a:pt x="2600621" y="259583"/>
                  <a:pt x="2564823" y="247650"/>
                </a:cubicBezTo>
                <a:cubicBezTo>
                  <a:pt x="2524272" y="234133"/>
                  <a:pt x="2481759" y="227184"/>
                  <a:pt x="2440998" y="214312"/>
                </a:cubicBezTo>
                <a:cubicBezTo>
                  <a:pt x="2421318" y="208097"/>
                  <a:pt x="2403275" y="197464"/>
                  <a:pt x="2383848" y="190500"/>
                </a:cubicBezTo>
                <a:cubicBezTo>
                  <a:pt x="2361160" y="182367"/>
                  <a:pt x="2337959" y="175715"/>
                  <a:pt x="2314792" y="169069"/>
                </a:cubicBezTo>
                <a:cubicBezTo>
                  <a:pt x="2241114" y="147932"/>
                  <a:pt x="2168223" y="123495"/>
                  <a:pt x="2093335" y="107156"/>
                </a:cubicBezTo>
                <a:cubicBezTo>
                  <a:pt x="2049679" y="97631"/>
                  <a:pt x="2006477" y="85714"/>
                  <a:pt x="1962367" y="78581"/>
                </a:cubicBezTo>
                <a:cubicBezTo>
                  <a:pt x="1819860" y="55537"/>
                  <a:pt x="1677965" y="22901"/>
                  <a:pt x="1533742" y="16669"/>
                </a:cubicBezTo>
                <a:lnTo>
                  <a:pt x="1147979" y="0"/>
                </a:lnTo>
                <a:lnTo>
                  <a:pt x="812223" y="16669"/>
                </a:lnTo>
                <a:cubicBezTo>
                  <a:pt x="773205" y="19133"/>
                  <a:pt x="734236" y="22986"/>
                  <a:pt x="695542" y="28575"/>
                </a:cubicBezTo>
                <a:cubicBezTo>
                  <a:pt x="647835" y="35466"/>
                  <a:pt x="599913" y="43968"/>
                  <a:pt x="555048" y="61912"/>
                </a:cubicBezTo>
                <a:cubicBezTo>
                  <a:pt x="522883" y="87644"/>
                  <a:pt x="488090" y="110355"/>
                  <a:pt x="447892" y="121444"/>
                </a:cubicBezTo>
                <a:cubicBezTo>
                  <a:pt x="437828" y="124220"/>
                  <a:pt x="427207" y="124338"/>
                  <a:pt x="416935" y="126206"/>
                </a:cubicBezTo>
                <a:cubicBezTo>
                  <a:pt x="389019" y="131282"/>
                  <a:pt x="322620" y="141368"/>
                  <a:pt x="293110" y="157162"/>
                </a:cubicBezTo>
                <a:cubicBezTo>
                  <a:pt x="251939" y="179197"/>
                  <a:pt x="213444" y="205911"/>
                  <a:pt x="174048" y="230981"/>
                </a:cubicBezTo>
                <a:cubicBezTo>
                  <a:pt x="155609" y="242715"/>
                  <a:pt x="89897" y="283410"/>
                  <a:pt x="71654" y="307181"/>
                </a:cubicBezTo>
                <a:cubicBezTo>
                  <a:pt x="55409" y="328348"/>
                  <a:pt x="44667" y="353218"/>
                  <a:pt x="31173" y="376237"/>
                </a:cubicBezTo>
                <a:cubicBezTo>
                  <a:pt x="27649" y="390335"/>
                  <a:pt x="27406" y="390666"/>
                  <a:pt x="24029" y="409575"/>
                </a:cubicBezTo>
                <a:cubicBezTo>
                  <a:pt x="21483" y="423834"/>
                  <a:pt x="19476" y="438186"/>
                  <a:pt x="16885" y="452437"/>
                </a:cubicBezTo>
                <a:cubicBezTo>
                  <a:pt x="14713" y="464383"/>
                  <a:pt x="12123" y="476250"/>
                  <a:pt x="9742" y="488156"/>
                </a:cubicBezTo>
                <a:cubicBezTo>
                  <a:pt x="8948" y="499269"/>
                  <a:pt x="7001" y="510359"/>
                  <a:pt x="7360" y="521494"/>
                </a:cubicBezTo>
                <a:cubicBezTo>
                  <a:pt x="8430" y="554668"/>
                  <a:pt x="11062" y="558438"/>
                  <a:pt x="19267" y="585787"/>
                </a:cubicBezTo>
                <a:cubicBezTo>
                  <a:pt x="18473" y="595312"/>
                  <a:pt x="18176" y="604892"/>
                  <a:pt x="16885" y="614362"/>
                </a:cubicBezTo>
                <a:cubicBezTo>
                  <a:pt x="15791" y="622383"/>
                  <a:pt x="12834" y="630111"/>
                  <a:pt x="12123" y="638175"/>
                </a:cubicBezTo>
                <a:cubicBezTo>
                  <a:pt x="10447" y="657168"/>
                  <a:pt x="11101" y="676307"/>
                  <a:pt x="9742" y="695325"/>
                </a:cubicBezTo>
                <a:cubicBezTo>
                  <a:pt x="9509" y="698589"/>
                  <a:pt x="7502" y="701580"/>
                  <a:pt x="7360" y="704850"/>
                </a:cubicBezTo>
                <a:cubicBezTo>
                  <a:pt x="6705" y="719917"/>
                  <a:pt x="1011" y="735806"/>
                  <a:pt x="217" y="7477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4C02BA21-072D-7863-22A2-948DAF36294F}"/>
              </a:ext>
            </a:extLst>
          </p:cNvPr>
          <p:cNvSpPr>
            <a:spLocks noGrp="1"/>
          </p:cNvSpPr>
          <p:nvPr>
            <p:ph type="title"/>
          </p:nvPr>
        </p:nvSpPr>
        <p:spPr>
          <a:xfrm>
            <a:off x="576000" y="350352"/>
            <a:ext cx="9124591"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7F6B9881-279F-AB06-512E-F7C8AE8D6666}"/>
              </a:ext>
            </a:extLst>
          </p:cNvPr>
          <p:cNvSpPr>
            <a:spLocks noGrp="1"/>
          </p:cNvSpPr>
          <p:nvPr>
            <p:ph type="body" sz="quarter" idx="13" hasCustomPrompt="1"/>
          </p:nvPr>
        </p:nvSpPr>
        <p:spPr>
          <a:xfrm>
            <a:off x="576001" y="710293"/>
            <a:ext cx="912459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5" name="Picture 4">
            <a:extLst>
              <a:ext uri="{FF2B5EF4-FFF2-40B4-BE49-F238E27FC236}">
                <a16:creationId xmlns:a16="http://schemas.microsoft.com/office/drawing/2014/main" id="{2770B2CC-D7F6-6128-AF7B-4E0B572C13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103" r="14122"/>
          <a:stretch/>
        </p:blipFill>
        <p:spPr>
          <a:xfrm>
            <a:off x="9700591" y="224655"/>
            <a:ext cx="2256182" cy="694510"/>
          </a:xfrm>
          <a:prstGeom prst="rect">
            <a:avLst/>
          </a:prstGeom>
        </p:spPr>
      </p:pic>
      <p:sp>
        <p:nvSpPr>
          <p:cNvPr id="8" name="Rectangle 7">
            <a:extLst>
              <a:ext uri="{FF2B5EF4-FFF2-40B4-BE49-F238E27FC236}">
                <a16:creationId xmlns:a16="http://schemas.microsoft.com/office/drawing/2014/main" id="{6F447B89-26AA-B290-ABD2-CC10BADA1393}"/>
              </a:ext>
            </a:extLst>
          </p:cNvPr>
          <p:cNvSpPr/>
          <p:nvPr userDrawn="1"/>
        </p:nvSpPr>
        <p:spPr>
          <a:xfrm>
            <a:off x="11465859" y="6633882"/>
            <a:ext cx="726141" cy="224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2615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nsition Slide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B5C0589F-BAD1-FB28-0111-C605F562752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5" name="Picture 4">
            <a:extLst>
              <a:ext uri="{FF2B5EF4-FFF2-40B4-BE49-F238E27FC236}">
                <a16:creationId xmlns:a16="http://schemas.microsoft.com/office/drawing/2014/main" id="{4E19F4B1-8516-9911-B125-1AAFF60F52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862457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2BF2663-D631-8376-0DCB-C73F6B26FAAC}"/>
              </a:ext>
            </a:extLst>
          </p:cNvPr>
          <p:cNvSpPr>
            <a:spLocks noGrp="1"/>
          </p:cNvSpPr>
          <p:nvPr>
            <p:ph type="pic" sz="quarter" idx="10"/>
          </p:nvPr>
        </p:nvSpPr>
        <p:spPr>
          <a:xfrm>
            <a:off x="5994400" y="-376238"/>
            <a:ext cx="7233920" cy="7315201"/>
          </a:xfrm>
          <a:custGeom>
            <a:avLst/>
            <a:gdLst>
              <a:gd name="connsiteX0" fmla="*/ 819215 w 7233920"/>
              <a:gd name="connsiteY0" fmla="*/ 0 h 7315201"/>
              <a:gd name="connsiteX1" fmla="*/ 7233920 w 7233920"/>
              <a:gd name="connsiteY1" fmla="*/ 0 h 7315201"/>
              <a:gd name="connsiteX2" fmla="*/ 7233920 w 7233920"/>
              <a:gd name="connsiteY2" fmla="*/ 7315201 h 7315201"/>
              <a:gd name="connsiteX3" fmla="*/ 4050721 w 7233920"/>
              <a:gd name="connsiteY3" fmla="*/ 7315201 h 7315201"/>
              <a:gd name="connsiteX4" fmla="*/ 345440 w 7233920"/>
              <a:gd name="connsiteY4" fmla="*/ 5171758 h 7315201"/>
              <a:gd name="connsiteX5" fmla="*/ 172720 w 7233920"/>
              <a:gd name="connsiteY5" fmla="*/ 5070158 h 7315201"/>
              <a:gd name="connsiteX6" fmla="*/ 91440 w 7233920"/>
              <a:gd name="connsiteY6" fmla="*/ 4968558 h 7315201"/>
              <a:gd name="connsiteX7" fmla="*/ 10160 w 7233920"/>
              <a:gd name="connsiteY7" fmla="*/ 4775518 h 7315201"/>
              <a:gd name="connsiteX8" fmla="*/ 0 w 7233920"/>
              <a:gd name="connsiteY8" fmla="*/ 4612958 h 731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3920" h="7315201">
                <a:moveTo>
                  <a:pt x="819215" y="0"/>
                </a:moveTo>
                <a:lnTo>
                  <a:pt x="7233920" y="0"/>
                </a:lnTo>
                <a:lnTo>
                  <a:pt x="7233920" y="7315201"/>
                </a:lnTo>
                <a:lnTo>
                  <a:pt x="4050721" y="7315201"/>
                </a:lnTo>
                <a:lnTo>
                  <a:pt x="345440" y="5171758"/>
                </a:lnTo>
                <a:lnTo>
                  <a:pt x="172720" y="5070158"/>
                </a:lnTo>
                <a:lnTo>
                  <a:pt x="91440" y="4968558"/>
                </a:lnTo>
                <a:lnTo>
                  <a:pt x="10160" y="4775518"/>
                </a:lnTo>
                <a:lnTo>
                  <a:pt x="0" y="4612958"/>
                </a:lnTo>
                <a:close/>
              </a:path>
            </a:pathLst>
          </a:custGeom>
        </p:spPr>
        <p:txBody>
          <a:bodyPr wrap="square">
            <a:noAutofit/>
          </a:bodyPr>
          <a:lstStyle/>
          <a:p>
            <a:endParaRPr lang="en-US"/>
          </a:p>
        </p:txBody>
      </p:sp>
      <p:pic>
        <p:nvPicPr>
          <p:cNvPr id="3" name="Picture 2">
            <a:extLst>
              <a:ext uri="{FF2B5EF4-FFF2-40B4-BE49-F238E27FC236}">
                <a16:creationId xmlns:a16="http://schemas.microsoft.com/office/drawing/2014/main" id="{3F9F6D3A-A1BD-5A37-00FB-A293116980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7228446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5F2FB-253D-CFC3-6B50-C837FA427FF3}"/>
              </a:ext>
            </a:extLst>
          </p:cNvPr>
          <p:cNvSpPr>
            <a:spLocks noGrp="1"/>
          </p:cNvSpPr>
          <p:nvPr>
            <p:ph type="title" hasCustomPrompt="1"/>
          </p:nvPr>
        </p:nvSpPr>
        <p:spPr>
          <a:xfrm>
            <a:off x="524691" y="471451"/>
            <a:ext cx="11101252" cy="534389"/>
          </a:xfrm>
        </p:spPr>
        <p:txBody>
          <a:bodyPr anchor="t">
            <a:normAutofit/>
          </a:bodyPr>
          <a:lstStyle>
            <a:lvl1pPr>
              <a:lnSpc>
                <a:spcPct val="100000"/>
              </a:lnSpc>
              <a:defRPr lang="en-US" sz="3200" kern="1200" dirty="0" smtClean="0">
                <a:solidFill>
                  <a:schemeClr val="tx1"/>
                </a:solidFill>
                <a:latin typeface="+mj-lt"/>
                <a:ea typeface="+mj-ea"/>
                <a:cs typeface="+mj-cs"/>
              </a:defRPr>
            </a:lvl1pPr>
          </a:lstStyle>
          <a:p>
            <a:r>
              <a:rPr lang="en-US"/>
              <a:t>CLICK TO EDIT MASTER TITLE STYLE. THIS IS LINE 1.</a:t>
            </a:r>
          </a:p>
        </p:txBody>
      </p:sp>
      <p:sp>
        <p:nvSpPr>
          <p:cNvPr id="12" name="TextBox 11">
            <a:extLst>
              <a:ext uri="{FF2B5EF4-FFF2-40B4-BE49-F238E27FC236}">
                <a16:creationId xmlns:a16="http://schemas.microsoft.com/office/drawing/2014/main" id="{018A7954-ECC4-6B4E-1E77-6126C767F95B}"/>
              </a:ext>
            </a:extLst>
          </p:cNvPr>
          <p:cNvSpPr txBox="1"/>
          <p:nvPr userDrawn="1"/>
        </p:nvSpPr>
        <p:spPr>
          <a:xfrm>
            <a:off x="524691" y="6446050"/>
            <a:ext cx="2081349" cy="215444"/>
          </a:xfrm>
          <a:prstGeom prst="rect">
            <a:avLst/>
          </a:prstGeom>
          <a:noFill/>
        </p:spPr>
        <p:txBody>
          <a:bodyPr wrap="square" rtlCol="0">
            <a:spAutoFit/>
          </a:bodyPr>
          <a:lstStyle/>
          <a:p>
            <a:r>
              <a:rPr lang="en-US" sz="800">
                <a:solidFill>
                  <a:schemeClr val="bg1">
                    <a:lumMod val="50000"/>
                  </a:schemeClr>
                </a:solidFill>
              </a:rPr>
              <a:t>Source: STR © 2023 CoStar Group</a:t>
            </a:r>
          </a:p>
        </p:txBody>
      </p:sp>
      <p:sp>
        <p:nvSpPr>
          <p:cNvPr id="14" name="Content Placeholder 13">
            <a:extLst>
              <a:ext uri="{FF2B5EF4-FFF2-40B4-BE49-F238E27FC236}">
                <a16:creationId xmlns:a16="http://schemas.microsoft.com/office/drawing/2014/main" id="{E06C0B81-8EC3-F1E6-9BF9-17D0861831A9}"/>
              </a:ext>
            </a:extLst>
          </p:cNvPr>
          <p:cNvSpPr>
            <a:spLocks noGrp="1"/>
          </p:cNvSpPr>
          <p:nvPr>
            <p:ph sz="quarter" idx="10"/>
          </p:nvPr>
        </p:nvSpPr>
        <p:spPr>
          <a:xfrm>
            <a:off x="525463" y="1725931"/>
            <a:ext cx="11099800" cy="42464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13026725-D070-DEE6-6B08-FE1E0332278A}"/>
              </a:ext>
            </a:extLst>
          </p:cNvPr>
          <p:cNvSpPr>
            <a:spLocks noGrp="1"/>
          </p:cNvSpPr>
          <p:nvPr>
            <p:ph type="body" sz="quarter" idx="11" hasCustomPrompt="1"/>
          </p:nvPr>
        </p:nvSpPr>
        <p:spPr>
          <a:xfrm>
            <a:off x="525463" y="1046098"/>
            <a:ext cx="11099800" cy="433388"/>
          </a:xfrm>
        </p:spPr>
        <p:txBody>
          <a:bodyPr>
            <a:normAutofit/>
          </a:bodyPr>
          <a:lstStyle>
            <a:lvl1pPr marL="0" indent="0">
              <a:buNone/>
              <a:defRPr sz="2000" b="1">
                <a:solidFill>
                  <a:schemeClr val="bg1">
                    <a:lumMod val="50000"/>
                  </a:schemeClr>
                </a:solidFill>
                <a:latin typeface="+mj-lt"/>
              </a:defRPr>
            </a:lvl1pPr>
          </a:lstStyle>
          <a:p>
            <a:pPr lvl="0"/>
            <a:r>
              <a:rPr lang="en-US" b="0">
                <a:latin typeface="+mj-lt"/>
              </a:rPr>
              <a:t>Click to edit subtitle/strapline</a:t>
            </a:r>
            <a:endParaRPr lang="en-US"/>
          </a:p>
        </p:txBody>
      </p:sp>
      <p:pic>
        <p:nvPicPr>
          <p:cNvPr id="8" name="Picture 7" descr="A picture containing graphics, font, graphic design, logo&#10;&#10;Description automatically generated">
            <a:extLst>
              <a:ext uri="{FF2B5EF4-FFF2-40B4-BE49-F238E27FC236}">
                <a16:creationId xmlns:a16="http://schemas.microsoft.com/office/drawing/2014/main" id="{1E747D9B-F20C-6278-E077-B1A8E0C447C0}"/>
              </a:ext>
            </a:extLst>
          </p:cNvPr>
          <p:cNvPicPr>
            <a:picLocks noChangeAspect="1"/>
          </p:cNvPicPr>
          <p:nvPr userDrawn="1"/>
        </p:nvPicPr>
        <p:blipFill>
          <a:blip r:embed="rId2"/>
          <a:stretch>
            <a:fillRect/>
          </a:stretch>
        </p:blipFill>
        <p:spPr>
          <a:xfrm>
            <a:off x="9829110" y="6176514"/>
            <a:ext cx="1838199" cy="539071"/>
          </a:xfrm>
          <a:prstGeom prst="rect">
            <a:avLst/>
          </a:prstGeom>
        </p:spPr>
      </p:pic>
    </p:spTree>
    <p:extLst>
      <p:ext uri="{BB962C8B-B14F-4D97-AF65-F5344CB8AC3E}">
        <p14:creationId xmlns:p14="http://schemas.microsoft.com/office/powerpoint/2010/main" val="32187093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9783850" cy="345972"/>
          </a:xfrm>
          <a:prstGeom prst="rect">
            <a:avLst/>
          </a:prstGeom>
        </p:spPr>
        <p:txBody>
          <a:bodyPr>
            <a:noAutofit/>
          </a:bodyPr>
          <a:lstStyle>
            <a:lvl1pPr algn="l">
              <a:lnSpc>
                <a:spcPts val="2667"/>
              </a:lnSpc>
              <a:defRPr sz="2800" b="1">
                <a:solidFill>
                  <a:schemeClr val="tx1"/>
                </a:solidFill>
                <a:latin typeface="+mn-lt"/>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9783851" cy="331946"/>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a:t>Strapline</a:t>
            </a:r>
          </a:p>
        </p:txBody>
      </p:sp>
      <p:sp>
        <p:nvSpPr>
          <p:cNvPr id="10" name="TextBox 9">
            <a:extLst>
              <a:ext uri="{FF2B5EF4-FFF2-40B4-BE49-F238E27FC236}">
                <a16:creationId xmlns:a16="http://schemas.microsoft.com/office/drawing/2014/main" id="{386979A0-BF26-1548-81F1-1C74D95539E9}"/>
              </a:ext>
            </a:extLst>
          </p:cNvPr>
          <p:cNvSpPr txBox="1"/>
          <p:nvPr userDrawn="1"/>
        </p:nvSpPr>
        <p:spPr>
          <a:xfrm>
            <a:off x="482712" y="6389493"/>
            <a:ext cx="11069208" cy="230832"/>
          </a:xfrm>
          <a:prstGeom prst="rect">
            <a:avLst/>
          </a:prstGeom>
          <a:noFill/>
        </p:spPr>
        <p:txBody>
          <a:bodyPr wrap="square" rtlCol="0">
            <a:spAutoFit/>
          </a:bodyPr>
          <a:lstStyle/>
          <a:p>
            <a:pPr algn="r"/>
            <a:r>
              <a:rPr lang="en-US" sz="900" b="0">
                <a:solidFill>
                  <a:schemeClr val="bg1">
                    <a:lumMod val="50000"/>
                  </a:schemeClr>
                </a:solidFill>
              </a:rPr>
              <a:t>﻿</a:t>
            </a:r>
            <a:r>
              <a:rPr lang="en-US" sz="900" b="0">
                <a:solidFill>
                  <a:schemeClr val="tx1">
                    <a:lumMod val="60000"/>
                    <a:lumOff val="40000"/>
                  </a:schemeClr>
                </a:solidFill>
              </a:rPr>
              <a:t>Source</a:t>
            </a:r>
            <a:r>
              <a:rPr lang="en-US" sz="900" b="0">
                <a:solidFill>
                  <a:schemeClr val="bg1">
                    <a:lumMod val="50000"/>
                  </a:schemeClr>
                </a:solidFill>
              </a:rPr>
              <a:t>: STR. © 2022 CoStar Group</a:t>
            </a:r>
          </a:p>
        </p:txBody>
      </p:sp>
      <p:sp>
        <p:nvSpPr>
          <p:cNvPr id="14" name="Slide Number Placeholder 13">
            <a:extLst>
              <a:ext uri="{FF2B5EF4-FFF2-40B4-BE49-F238E27FC236}">
                <a16:creationId xmlns:a16="http://schemas.microsoft.com/office/drawing/2014/main" id="{26AC4372-3CF9-954E-ACFA-EAF02AA9725A}"/>
              </a:ext>
            </a:extLst>
          </p:cNvPr>
          <p:cNvSpPr>
            <a:spLocks noGrp="1"/>
          </p:cNvSpPr>
          <p:nvPr>
            <p:ph type="sldNum" sz="quarter" idx="15"/>
          </p:nvPr>
        </p:nvSpPr>
        <p:spPr>
          <a:xfrm>
            <a:off x="11345601" y="6412376"/>
            <a:ext cx="473598" cy="185724"/>
          </a:xfrm>
        </p:spPr>
        <p:txBody>
          <a:bodyPr/>
          <a:lstStyle>
            <a:lvl1pPr>
              <a:defRPr>
                <a:solidFill>
                  <a:schemeClr val="tx1">
                    <a:lumMod val="60000"/>
                    <a:lumOff val="40000"/>
                  </a:schemeClr>
                </a:solidFill>
              </a:defRPr>
            </a:lvl1pPr>
          </a:lstStyle>
          <a:p>
            <a:fld id="{32413461-4BB7-634E-A64C-F44C59018A3C}" type="slidenum">
              <a:rPr lang="en-US" smtClean="0"/>
              <a:pPr/>
              <a:t>‹#›</a:t>
            </a:fld>
            <a:endParaRPr lang="en-US"/>
          </a:p>
        </p:txBody>
      </p:sp>
      <p:pic>
        <p:nvPicPr>
          <p:cNvPr id="2" name="Picture 1">
            <a:extLst>
              <a:ext uri="{FF2B5EF4-FFF2-40B4-BE49-F238E27FC236}">
                <a16:creationId xmlns:a16="http://schemas.microsoft.com/office/drawing/2014/main" id="{2B5F15D9-16CE-226A-4148-5BDA8EADD0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078" y="299377"/>
            <a:ext cx="973700" cy="973700"/>
          </a:xfrm>
          <a:prstGeom prst="rect">
            <a:avLst/>
          </a:prstGeom>
        </p:spPr>
      </p:pic>
      <p:pic>
        <p:nvPicPr>
          <p:cNvPr id="4" name="Picture 3">
            <a:extLst>
              <a:ext uri="{FF2B5EF4-FFF2-40B4-BE49-F238E27FC236}">
                <a16:creationId xmlns:a16="http://schemas.microsoft.com/office/drawing/2014/main" id="{64651A54-78B3-B5E1-9CB3-14C5D2E4A47D}"/>
              </a:ext>
            </a:extLst>
          </p:cNvPr>
          <p:cNvPicPr>
            <a:picLocks noChangeAspect="1"/>
          </p:cNvPicPr>
          <p:nvPr userDrawn="1"/>
        </p:nvPicPr>
        <p:blipFill>
          <a:blip r:embed="rId3"/>
          <a:stretch>
            <a:fillRect/>
          </a:stretch>
        </p:blipFill>
        <p:spPr>
          <a:xfrm>
            <a:off x="10287861" y="1110803"/>
            <a:ext cx="1984041" cy="695195"/>
          </a:xfrm>
          <a:prstGeom prst="rect">
            <a:avLst/>
          </a:prstGeom>
        </p:spPr>
      </p:pic>
    </p:spTree>
    <p:extLst>
      <p:ext uri="{BB962C8B-B14F-4D97-AF65-F5344CB8AC3E}">
        <p14:creationId xmlns:p14="http://schemas.microsoft.com/office/powerpoint/2010/main" val="42828536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47936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582592" y="3679279"/>
            <a:ext cx="5828842" cy="1121274"/>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01144" y="4838611"/>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6" name="Rectangle 5">
            <a:extLst>
              <a:ext uri="{FF2B5EF4-FFF2-40B4-BE49-F238E27FC236}">
                <a16:creationId xmlns:a16="http://schemas.microsoft.com/office/drawing/2014/main" id="{56CDA9AC-534E-1DCE-A427-96E2B159046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EDFB394-5E0B-E763-1088-B6F4FAAB6694}"/>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9" name="Picture 8">
            <a:extLst>
              <a:ext uri="{FF2B5EF4-FFF2-40B4-BE49-F238E27FC236}">
                <a16:creationId xmlns:a16="http://schemas.microsoft.com/office/drawing/2014/main" id="{416E6C8A-19E6-2809-E796-9BD615ED9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6535" y="497928"/>
            <a:ext cx="4756945" cy="879831"/>
          </a:xfrm>
          <a:prstGeom prst="rect">
            <a:avLst/>
          </a:prstGeom>
        </p:spPr>
      </p:pic>
    </p:spTree>
    <p:extLst>
      <p:ext uri="{BB962C8B-B14F-4D97-AF65-F5344CB8AC3E}">
        <p14:creationId xmlns:p14="http://schemas.microsoft.com/office/powerpoint/2010/main" val="4399410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5600" y="1646814"/>
            <a:ext cx="6116320" cy="4569344"/>
          </a:xfrm>
        </p:spPr>
        <p:txBody>
          <a:bodyPr>
            <a:normAutofit/>
          </a:bodyPr>
          <a:lstStyle>
            <a:lvl1pPr marL="0" indent="0">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576001" y="432002"/>
            <a:ext cx="779239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792393"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792393"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576000" y="1646814"/>
            <a:ext cx="4491300" cy="4569343"/>
          </a:xfrm>
          <a:solidFill>
            <a:schemeClr val="bg1">
              <a:lumMod val="90000"/>
            </a:schemeClr>
          </a:solidFill>
          <a:ln>
            <a:noFill/>
          </a:ln>
        </p:spPr>
        <p:txBody>
          <a:bodyPr anchor="t">
            <a:normAutofit/>
          </a:bodyPr>
          <a:lstStyle>
            <a:lvl1pPr marL="0" indent="0" algn="ctr">
              <a:buNone/>
              <a:defRPr sz="1100" b="0" i="0">
                <a:latin typeface="Source Sans Pro Light" panose="020B0403030403020204" pitchFamily="34" charset="0"/>
                <a:ea typeface="Noto Sans Light" panose="020B0402040504020204" pitchFamily="34" charset="0"/>
                <a:cs typeface="Noto Sans Light" panose="020B0402040504020204" pitchFamily="34" charset="0"/>
              </a:defRPr>
            </a:lvl1pPr>
          </a:lstStyle>
          <a:p>
            <a:r>
              <a:rPr lang="en-US"/>
              <a:t>Click icon to add picture</a:t>
            </a:r>
            <a:endParaRPr lang="id-ID"/>
          </a:p>
        </p:txBody>
      </p:sp>
      <p:pic>
        <p:nvPicPr>
          <p:cNvPr id="2" name="Picture 1">
            <a:extLst>
              <a:ext uri="{FF2B5EF4-FFF2-40B4-BE49-F238E27FC236}">
                <a16:creationId xmlns:a16="http://schemas.microsoft.com/office/drawing/2014/main" id="{18AF3F50-E89E-6B06-E493-BB10C13BF2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3973625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1097280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1097280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447022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10" name="Text Placeholder 7"/>
          <p:cNvSpPr>
            <a:spLocks noGrp="1"/>
          </p:cNvSpPr>
          <p:nvPr>
            <p:ph type="body" sz="quarter" idx="13" hasCustomPrompt="1"/>
          </p:nvPr>
        </p:nvSpPr>
        <p:spPr>
          <a:xfrm>
            <a:off x="576000" y="777974"/>
            <a:ext cx="10983735"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12343230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807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807972"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10807972"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52109259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7808720"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808721"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808721"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089745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opt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A4B99364-F940-9D81-74A1-BDFCD08CF5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4" name="Picture 3">
            <a:extLst>
              <a:ext uri="{FF2B5EF4-FFF2-40B4-BE49-F238E27FC236}">
                <a16:creationId xmlns:a16="http://schemas.microsoft.com/office/drawing/2014/main" id="{AB0146A8-EEBA-1A1D-20C1-76840BB199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9495436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27545"/>
            <a:ext cx="11039998" cy="350429"/>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1039999" cy="307248"/>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94514002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073935"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7073936"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7073936"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78500892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27545"/>
            <a:ext cx="7418020"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77974"/>
            <a:ext cx="7418021"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0643"/>
            <a:ext cx="7418021" cy="336223"/>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4861456"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7994021"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1728890"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897D043-49B5-5AA4-892B-77D28BF4C2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12127829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522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4920"/>
            <a:ext cx="7522971"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3502523"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6429045"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576001"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23" name="Picture Placeholder 7">
            <a:extLst>
              <a:ext uri="{FF2B5EF4-FFF2-40B4-BE49-F238E27FC236}">
                <a16:creationId xmlns:a16="http://schemas.microsoft.com/office/drawing/2014/main" id="{2AAE0185-BF6F-A841-B31D-E4C3A643EC97}"/>
              </a:ext>
            </a:extLst>
          </p:cNvPr>
          <p:cNvSpPr>
            <a:spLocks noGrp="1"/>
          </p:cNvSpPr>
          <p:nvPr>
            <p:ph type="pic" sz="quarter" idx="70"/>
          </p:nvPr>
        </p:nvSpPr>
        <p:spPr>
          <a:xfrm>
            <a:off x="9355567" y="2698644"/>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30811F8-64E7-A932-8739-B3B185C790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22187177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62263B-4807-0B48-83CE-577BE85A95A0}"/>
              </a:ext>
            </a:extLst>
          </p:cNvPr>
          <p:cNvSpPr>
            <a:spLocks noGrp="1"/>
          </p:cNvSpPr>
          <p:nvPr>
            <p:ph type="title"/>
          </p:nvPr>
        </p:nvSpPr>
        <p:spPr>
          <a:xfrm>
            <a:off x="576000" y="350352"/>
            <a:ext cx="782504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7">
            <a:extLst>
              <a:ext uri="{FF2B5EF4-FFF2-40B4-BE49-F238E27FC236}">
                <a16:creationId xmlns:a16="http://schemas.microsoft.com/office/drawing/2014/main" id="{EDB04113-9847-F74F-A1F3-D0A8B52637EC}"/>
              </a:ext>
            </a:extLst>
          </p:cNvPr>
          <p:cNvSpPr>
            <a:spLocks noGrp="1"/>
          </p:cNvSpPr>
          <p:nvPr>
            <p:ph type="body" sz="quarter" idx="13" hasCustomPrompt="1"/>
          </p:nvPr>
        </p:nvSpPr>
        <p:spPr>
          <a:xfrm>
            <a:off x="576001" y="710293"/>
            <a:ext cx="782505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446D637-B836-14EB-D41B-BB81EB7C97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770880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AB8E-FC5C-7742-8164-D631A3037743}"/>
              </a:ext>
            </a:extLst>
          </p:cNvPr>
          <p:cNvSpPr>
            <a:spLocks noGrp="1"/>
          </p:cNvSpPr>
          <p:nvPr>
            <p:ph type="title"/>
          </p:nvPr>
        </p:nvSpPr>
        <p:spPr>
          <a:xfrm>
            <a:off x="552849" y="434573"/>
            <a:ext cx="9783851" cy="345972"/>
          </a:xfrm>
        </p:spPr>
        <p:txBody>
          <a:bodyPr>
            <a:noAutofit/>
          </a:bodyPr>
          <a:lstStyle>
            <a:lvl1pPr>
              <a:defRPr sz="2400">
                <a:solidFill>
                  <a:schemeClr val="tx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C2388CD7-7FC3-9641-AE41-B5FE4CCD73A6}"/>
              </a:ext>
            </a:extLst>
          </p:cNvPr>
          <p:cNvSpPr>
            <a:spLocks noGrp="1"/>
          </p:cNvSpPr>
          <p:nvPr>
            <p:ph type="body" sz="quarter" idx="13" hasCustomPrompt="1"/>
          </p:nvPr>
        </p:nvSpPr>
        <p:spPr>
          <a:xfrm>
            <a:off x="552849" y="784453"/>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3" name="Picture Placeholder 3">
            <a:extLst>
              <a:ext uri="{FF2B5EF4-FFF2-40B4-BE49-F238E27FC236}">
                <a16:creationId xmlns:a16="http://schemas.microsoft.com/office/drawing/2014/main" id="{9088E115-681D-DB44-81FB-7ADF6FD915EC}"/>
              </a:ext>
            </a:extLst>
          </p:cNvPr>
          <p:cNvSpPr>
            <a:spLocks noGrp="1"/>
          </p:cNvSpPr>
          <p:nvPr>
            <p:ph type="pic" sz="quarter" idx="15" hasCustomPrompt="1"/>
          </p:nvPr>
        </p:nvSpPr>
        <p:spPr>
          <a:xfrm>
            <a:off x="552849"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4" name="Picture Placeholder 3">
            <a:extLst>
              <a:ext uri="{FF2B5EF4-FFF2-40B4-BE49-F238E27FC236}">
                <a16:creationId xmlns:a16="http://schemas.microsoft.com/office/drawing/2014/main" id="{2673410D-FFDF-584A-B354-5C97673A926F}"/>
              </a:ext>
            </a:extLst>
          </p:cNvPr>
          <p:cNvSpPr>
            <a:spLocks noGrp="1"/>
          </p:cNvSpPr>
          <p:nvPr>
            <p:ph type="pic" sz="quarter" idx="16" hasCustomPrompt="1"/>
          </p:nvPr>
        </p:nvSpPr>
        <p:spPr>
          <a:xfrm>
            <a:off x="3462890"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5" name="Picture Placeholder 3">
            <a:extLst>
              <a:ext uri="{FF2B5EF4-FFF2-40B4-BE49-F238E27FC236}">
                <a16:creationId xmlns:a16="http://schemas.microsoft.com/office/drawing/2014/main" id="{F4EC6675-6AF9-8240-BA33-D1EE44BBF878}"/>
              </a:ext>
            </a:extLst>
          </p:cNvPr>
          <p:cNvSpPr>
            <a:spLocks noGrp="1"/>
          </p:cNvSpPr>
          <p:nvPr>
            <p:ph type="pic" sz="quarter" idx="17" hasCustomPrompt="1"/>
          </p:nvPr>
        </p:nvSpPr>
        <p:spPr>
          <a:xfrm>
            <a:off x="6372931"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6" name="Picture Placeholder 3">
            <a:extLst>
              <a:ext uri="{FF2B5EF4-FFF2-40B4-BE49-F238E27FC236}">
                <a16:creationId xmlns:a16="http://schemas.microsoft.com/office/drawing/2014/main" id="{434627CB-543D-0741-BD6E-145C01FFAE2B}"/>
              </a:ext>
            </a:extLst>
          </p:cNvPr>
          <p:cNvSpPr>
            <a:spLocks noGrp="1"/>
          </p:cNvSpPr>
          <p:nvPr>
            <p:ph type="pic" sz="quarter" idx="18" hasCustomPrompt="1"/>
          </p:nvPr>
        </p:nvSpPr>
        <p:spPr>
          <a:xfrm>
            <a:off x="9282465"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24" name="Text Placeholder 23">
            <a:extLst>
              <a:ext uri="{FF2B5EF4-FFF2-40B4-BE49-F238E27FC236}">
                <a16:creationId xmlns:a16="http://schemas.microsoft.com/office/drawing/2014/main" id="{64DD199E-9816-AF4A-AD19-D44663E90C4E}"/>
              </a:ext>
            </a:extLst>
          </p:cNvPr>
          <p:cNvSpPr>
            <a:spLocks noGrp="1"/>
          </p:cNvSpPr>
          <p:nvPr>
            <p:ph type="body" sz="quarter" idx="19" hasCustomPrompt="1"/>
          </p:nvPr>
        </p:nvSpPr>
        <p:spPr>
          <a:xfrm>
            <a:off x="55285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27" name="Text Placeholder 26">
            <a:extLst>
              <a:ext uri="{FF2B5EF4-FFF2-40B4-BE49-F238E27FC236}">
                <a16:creationId xmlns:a16="http://schemas.microsoft.com/office/drawing/2014/main" id="{8C5309F6-4D23-A645-A80D-FAB73D80D8CB}"/>
              </a:ext>
            </a:extLst>
          </p:cNvPr>
          <p:cNvSpPr>
            <a:spLocks noGrp="1"/>
          </p:cNvSpPr>
          <p:nvPr>
            <p:ph type="body" sz="quarter" idx="20" hasCustomPrompt="1"/>
          </p:nvPr>
        </p:nvSpPr>
        <p:spPr>
          <a:xfrm>
            <a:off x="55284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1" name="Text Placeholder 23">
            <a:extLst>
              <a:ext uri="{FF2B5EF4-FFF2-40B4-BE49-F238E27FC236}">
                <a16:creationId xmlns:a16="http://schemas.microsoft.com/office/drawing/2014/main" id="{CD5CD75D-40B0-874C-AB96-1BD5EB52F023}"/>
              </a:ext>
            </a:extLst>
          </p:cNvPr>
          <p:cNvSpPr>
            <a:spLocks noGrp="1"/>
          </p:cNvSpPr>
          <p:nvPr>
            <p:ph type="body" sz="quarter" idx="21" hasCustomPrompt="1"/>
          </p:nvPr>
        </p:nvSpPr>
        <p:spPr>
          <a:xfrm>
            <a:off x="346289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2" name="Text Placeholder 26">
            <a:extLst>
              <a:ext uri="{FF2B5EF4-FFF2-40B4-BE49-F238E27FC236}">
                <a16:creationId xmlns:a16="http://schemas.microsoft.com/office/drawing/2014/main" id="{A0FF9BC7-BB1E-434E-A87A-57A7C60F1CD5}"/>
              </a:ext>
            </a:extLst>
          </p:cNvPr>
          <p:cNvSpPr>
            <a:spLocks noGrp="1"/>
          </p:cNvSpPr>
          <p:nvPr>
            <p:ph type="body" sz="quarter" idx="22" hasCustomPrompt="1"/>
          </p:nvPr>
        </p:nvSpPr>
        <p:spPr>
          <a:xfrm>
            <a:off x="346288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4" name="Text Placeholder 23">
            <a:extLst>
              <a:ext uri="{FF2B5EF4-FFF2-40B4-BE49-F238E27FC236}">
                <a16:creationId xmlns:a16="http://schemas.microsoft.com/office/drawing/2014/main" id="{15AA2222-AFAF-3A45-AABA-EFD704259111}"/>
              </a:ext>
            </a:extLst>
          </p:cNvPr>
          <p:cNvSpPr>
            <a:spLocks noGrp="1"/>
          </p:cNvSpPr>
          <p:nvPr>
            <p:ph type="body" sz="quarter" idx="23" hasCustomPrompt="1"/>
          </p:nvPr>
        </p:nvSpPr>
        <p:spPr>
          <a:xfrm>
            <a:off x="637293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5" name="Text Placeholder 26">
            <a:extLst>
              <a:ext uri="{FF2B5EF4-FFF2-40B4-BE49-F238E27FC236}">
                <a16:creationId xmlns:a16="http://schemas.microsoft.com/office/drawing/2014/main" id="{965C5E4F-52E8-0045-8BB2-32D52E2D8B41}"/>
              </a:ext>
            </a:extLst>
          </p:cNvPr>
          <p:cNvSpPr>
            <a:spLocks noGrp="1"/>
          </p:cNvSpPr>
          <p:nvPr>
            <p:ph type="body" sz="quarter" idx="24" hasCustomPrompt="1"/>
          </p:nvPr>
        </p:nvSpPr>
        <p:spPr>
          <a:xfrm>
            <a:off x="637292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6" name="Text Placeholder 23">
            <a:extLst>
              <a:ext uri="{FF2B5EF4-FFF2-40B4-BE49-F238E27FC236}">
                <a16:creationId xmlns:a16="http://schemas.microsoft.com/office/drawing/2014/main" id="{02B9747B-2176-D74F-948C-C2887675DCBE}"/>
              </a:ext>
            </a:extLst>
          </p:cNvPr>
          <p:cNvSpPr>
            <a:spLocks noGrp="1"/>
          </p:cNvSpPr>
          <p:nvPr>
            <p:ph type="body" sz="quarter" idx="25" hasCustomPrompt="1"/>
          </p:nvPr>
        </p:nvSpPr>
        <p:spPr>
          <a:xfrm>
            <a:off x="9282465"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7" name="Text Placeholder 26">
            <a:extLst>
              <a:ext uri="{FF2B5EF4-FFF2-40B4-BE49-F238E27FC236}">
                <a16:creationId xmlns:a16="http://schemas.microsoft.com/office/drawing/2014/main" id="{D7433BF4-D729-FC40-A520-B2DB3828ED8A}"/>
              </a:ext>
            </a:extLst>
          </p:cNvPr>
          <p:cNvSpPr>
            <a:spLocks noGrp="1"/>
          </p:cNvSpPr>
          <p:nvPr>
            <p:ph type="body" sz="quarter" idx="26" hasCustomPrompt="1"/>
          </p:nvPr>
        </p:nvSpPr>
        <p:spPr>
          <a:xfrm>
            <a:off x="9282464"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pic>
        <p:nvPicPr>
          <p:cNvPr id="5" name="Picture 4">
            <a:extLst>
              <a:ext uri="{FF2B5EF4-FFF2-40B4-BE49-F238E27FC236}">
                <a16:creationId xmlns:a16="http://schemas.microsoft.com/office/drawing/2014/main" id="{881F1A1C-EE9B-DB67-B08F-96D2FF8B9E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4076733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ransition Slide opt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A4B99364-F940-9D81-74A1-BDFCD08CF5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4" name="Picture 3">
            <a:extLst>
              <a:ext uri="{FF2B5EF4-FFF2-40B4-BE49-F238E27FC236}">
                <a16:creationId xmlns:a16="http://schemas.microsoft.com/office/drawing/2014/main" id="{AB0146A8-EEBA-1A1D-20C1-76840BB199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643161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ransition Slide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4C9896CD-DBA1-D382-1CC1-643049B3D26E}"/>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9A523EF6-9050-92DF-DCD8-F2DAE656B072}"/>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A760C045-CE2C-C17C-40E5-565966FA80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6495155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592B15-A237-214C-856C-E7D8FD041EA9}"/>
              </a:ext>
            </a:extLst>
          </p:cNvPr>
          <p:cNvPicPr>
            <a:picLocks noChangeAspect="1"/>
          </p:cNvPicPr>
          <p:nvPr userDrawn="1"/>
        </p:nvPicPr>
        <p:blipFill>
          <a:blip r:embed="rId2" cstate="screen">
            <a:alphaModFix/>
            <a:duotone>
              <a:prstClr val="black"/>
              <a:srgbClr val="000000">
                <a:tint val="45000"/>
                <a:satMod val="400000"/>
              </a:srgbClr>
            </a:duotone>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100000" contrast="-67000"/>
                    </a14:imgEffect>
                  </a14:imgLayer>
                </a14:imgProps>
              </a:ext>
              <a:ext uri="{28A0092B-C50C-407E-A947-70E740481C1C}">
                <a14:useLocalDpi xmlns:a14="http://schemas.microsoft.com/office/drawing/2010/main"/>
              </a:ext>
            </a:extLst>
          </a:blip>
          <a:stretch>
            <a:fillRect/>
          </a:stretch>
        </p:blipFill>
        <p:spPr>
          <a:xfrm>
            <a:off x="677811" y="5782133"/>
            <a:ext cx="501525" cy="413047"/>
          </a:xfrm>
          <a:prstGeom prst="rect">
            <a:avLst/>
          </a:prstGeom>
        </p:spPr>
      </p:pic>
      <p:pic>
        <p:nvPicPr>
          <p:cNvPr id="17" name="Picture 16">
            <a:extLst>
              <a:ext uri="{FF2B5EF4-FFF2-40B4-BE49-F238E27FC236}">
                <a16:creationId xmlns:a16="http://schemas.microsoft.com/office/drawing/2014/main" id="{4E09F4A4-DEE4-B34C-980E-86F8A802F27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65000"/>
                    </a14:imgEffect>
                  </a14:imgLayer>
                </a14:imgProps>
              </a:ext>
              <a:ext uri="{28A0092B-C50C-407E-A947-70E740481C1C}">
                <a14:useLocalDpi xmlns:a14="http://schemas.microsoft.com/office/drawing/2010/main"/>
              </a:ext>
            </a:extLst>
          </a:blip>
          <a:stretch>
            <a:fillRect/>
          </a:stretch>
        </p:blipFill>
        <p:spPr>
          <a:xfrm>
            <a:off x="1448128" y="5779727"/>
            <a:ext cx="1319565" cy="404427"/>
          </a:xfrm>
          <a:prstGeom prst="rect">
            <a:avLst/>
          </a:prstGeom>
        </p:spPr>
      </p:pic>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Questions</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2" name="TextBox 1">
            <a:extLst>
              <a:ext uri="{FF2B5EF4-FFF2-40B4-BE49-F238E27FC236}">
                <a16:creationId xmlns:a16="http://schemas.microsoft.com/office/drawing/2014/main" id="{14A70F16-BBC3-25D4-0072-7832D8D2F93C}"/>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8CC52853-0533-4C35-5890-148A7B9FB40C}"/>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79E1A15F-3224-2E2B-2900-2538206C4FD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27842201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endParaRPr lang="en-US"/>
          </a:p>
        </p:txBody>
      </p:sp>
      <p:sp>
        <p:nvSpPr>
          <p:cNvPr id="3" name="TextBox 2">
            <a:extLst>
              <a:ext uri="{FF2B5EF4-FFF2-40B4-BE49-F238E27FC236}">
                <a16:creationId xmlns:a16="http://schemas.microsoft.com/office/drawing/2014/main" id="{1A20DC05-8000-CDEC-4C34-7607739B30E9}"/>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4" name="Rectangle 3">
            <a:extLst>
              <a:ext uri="{FF2B5EF4-FFF2-40B4-BE49-F238E27FC236}">
                <a16:creationId xmlns:a16="http://schemas.microsoft.com/office/drawing/2014/main" id="{C526AF4C-5D5B-88C4-161C-33AFF65EBBFA}"/>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83EFA4F4-1EFB-7A15-42F4-85362B9D32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316907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ransition Slide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4C9896CD-DBA1-D382-1CC1-643049B3D26E}"/>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9A523EF6-9050-92DF-DCD8-F2DAE656B072}"/>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A760C045-CE2C-C17C-40E5-565966FA80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8560978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r>
              <a:rPr lang="en-US"/>
              <a:t>   |   </a:t>
            </a:r>
            <a:r>
              <a:rPr lang="en-US" err="1"/>
              <a:t>email@str.com</a:t>
            </a:r>
            <a:endParaRPr lang="en-US"/>
          </a:p>
        </p:txBody>
      </p:sp>
      <p:sp>
        <p:nvSpPr>
          <p:cNvPr id="2" name="TextBox 1">
            <a:extLst>
              <a:ext uri="{FF2B5EF4-FFF2-40B4-BE49-F238E27FC236}">
                <a16:creationId xmlns:a16="http://schemas.microsoft.com/office/drawing/2014/main" id="{0AED0FF9-5134-C81B-99F9-AD2A465F304B}"/>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B859165A-1C8D-165F-9FFF-FFB29A93665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56D0B967-DAFA-B946-B533-01179ECAE7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257055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ransition Slide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pic>
        <p:nvPicPr>
          <p:cNvPr id="8" name="Picture 7">
            <a:extLst>
              <a:ext uri="{FF2B5EF4-FFF2-40B4-BE49-F238E27FC236}">
                <a16:creationId xmlns:a16="http://schemas.microsoft.com/office/drawing/2014/main" id="{FF64229D-233F-E081-94A4-F32216515C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174" r="38037" b="7376"/>
          <a:stretch/>
        </p:blipFill>
        <p:spPr>
          <a:xfrm>
            <a:off x="7805395" y="-1"/>
            <a:ext cx="4458878" cy="6858001"/>
          </a:xfrm>
          <a:prstGeom prst="rect">
            <a:avLst/>
          </a:prstGeom>
        </p:spPr>
      </p:pic>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13EE85B-52E0-979F-5454-32A843E4A74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1325" y="233537"/>
            <a:ext cx="4323522" cy="1418588"/>
          </a:xfrm>
          <a:prstGeom prst="rect">
            <a:avLst/>
          </a:prstGeom>
        </p:spPr>
      </p:pic>
    </p:spTree>
    <p:extLst>
      <p:ext uri="{BB962C8B-B14F-4D97-AF65-F5344CB8AC3E}">
        <p14:creationId xmlns:p14="http://schemas.microsoft.com/office/powerpoint/2010/main" val="3078092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32002"/>
            <a:ext cx="9783850" cy="345972"/>
          </a:xfrm>
          <a:prstGeom prst="rect">
            <a:avLst/>
          </a:prstGeom>
        </p:spPr>
        <p:txBody>
          <a:bodyPr>
            <a:noAutofit/>
          </a:bodyPr>
          <a:lstStyle>
            <a:lvl1pPr algn="l">
              <a:lnSpc>
                <a:spcPts val="2667"/>
              </a:lnSpc>
              <a:defRPr sz="2800" b="1">
                <a:solidFill>
                  <a:schemeClr val="tx1"/>
                </a:solidFill>
                <a:latin typeface="+mn-lt"/>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a:t>Strapline</a:t>
            </a:r>
          </a:p>
        </p:txBody>
      </p:sp>
      <p:sp>
        <p:nvSpPr>
          <p:cNvPr id="15" name="TextBox 14">
            <a:extLst>
              <a:ext uri="{FF2B5EF4-FFF2-40B4-BE49-F238E27FC236}">
                <a16:creationId xmlns:a16="http://schemas.microsoft.com/office/drawing/2014/main" id="{8D1CD48B-3AEB-BE41-A129-ABCFA5E8C911}"/>
              </a:ext>
            </a:extLst>
          </p:cNvPr>
          <p:cNvSpPr txBox="1"/>
          <p:nvPr userDrawn="1"/>
        </p:nvSpPr>
        <p:spPr>
          <a:xfrm>
            <a:off x="482712" y="6389493"/>
            <a:ext cx="11069208" cy="230832"/>
          </a:xfrm>
          <a:prstGeom prst="rect">
            <a:avLst/>
          </a:prstGeom>
          <a:noFill/>
        </p:spPr>
        <p:txBody>
          <a:bodyPr wrap="square" rtlCol="0">
            <a:spAutoFit/>
          </a:bodyPr>
          <a:lstStyle/>
          <a:p>
            <a:pPr algn="r"/>
            <a:r>
              <a:rPr lang="en-US" sz="900" b="0">
                <a:solidFill>
                  <a:schemeClr val="bg1">
                    <a:lumMod val="50000"/>
                  </a:schemeClr>
                </a:solidFill>
              </a:rPr>
              <a:t>﻿</a:t>
            </a:r>
            <a:r>
              <a:rPr lang="en-US" sz="900" b="0">
                <a:solidFill>
                  <a:schemeClr val="tx1">
                    <a:lumMod val="60000"/>
                    <a:lumOff val="40000"/>
                  </a:schemeClr>
                </a:solidFill>
              </a:rPr>
              <a:t>Source</a:t>
            </a:r>
            <a:r>
              <a:rPr lang="en-US" sz="900" b="0">
                <a:solidFill>
                  <a:schemeClr val="bg1">
                    <a:lumMod val="50000"/>
                  </a:schemeClr>
                </a:solidFill>
              </a:rPr>
              <a:t>: STR. © 2022 CoStar Group</a:t>
            </a:r>
          </a:p>
        </p:txBody>
      </p:sp>
      <p:pic>
        <p:nvPicPr>
          <p:cNvPr id="20" name="Picture 19">
            <a:extLst>
              <a:ext uri="{FF2B5EF4-FFF2-40B4-BE49-F238E27FC236}">
                <a16:creationId xmlns:a16="http://schemas.microsoft.com/office/drawing/2014/main" id="{69B5EC53-52FC-FA4B-A1BB-A8D5B47EE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1078" y="299377"/>
            <a:ext cx="973700" cy="973700"/>
          </a:xfrm>
          <a:prstGeom prst="rect">
            <a:avLst/>
          </a:prstGeom>
        </p:spPr>
      </p:pic>
      <p:sp>
        <p:nvSpPr>
          <p:cNvPr id="2" name="Slide Number Placeholder 1">
            <a:extLst>
              <a:ext uri="{FF2B5EF4-FFF2-40B4-BE49-F238E27FC236}">
                <a16:creationId xmlns:a16="http://schemas.microsoft.com/office/drawing/2014/main" id="{55CE7B01-ADF3-DA4C-9BEA-28D51A69CAAE}"/>
              </a:ext>
            </a:extLst>
          </p:cNvPr>
          <p:cNvSpPr>
            <a:spLocks noGrp="1"/>
          </p:cNvSpPr>
          <p:nvPr>
            <p:ph type="sldNum" sz="quarter" idx="14"/>
          </p:nvPr>
        </p:nvSpPr>
        <p:spPr>
          <a:xfrm>
            <a:off x="11139055" y="6335263"/>
            <a:ext cx="681068" cy="311701"/>
          </a:xfrm>
        </p:spPr>
        <p:txBody>
          <a:bodyPr/>
          <a:lstStyle>
            <a:lvl1pPr>
              <a:defRPr sz="1050">
                <a:solidFill>
                  <a:schemeClr val="tx1">
                    <a:lumMod val="60000"/>
                    <a:lumOff val="40000"/>
                  </a:schemeClr>
                </a:solidFill>
              </a:defRPr>
            </a:lvl1pPr>
          </a:lstStyle>
          <a:p>
            <a:fld id="{32413461-4BB7-634E-A64C-F44C59018A3C}" type="slidenum">
              <a:rPr lang="en-US" smtClean="0"/>
              <a:pPr/>
              <a:t>‹#›</a:t>
            </a:fld>
            <a:endParaRPr lang="en-US"/>
          </a:p>
        </p:txBody>
      </p:sp>
      <p:pic>
        <p:nvPicPr>
          <p:cNvPr id="4" name="Picture 3">
            <a:extLst>
              <a:ext uri="{FF2B5EF4-FFF2-40B4-BE49-F238E27FC236}">
                <a16:creationId xmlns:a16="http://schemas.microsoft.com/office/drawing/2014/main" id="{E9E68623-A4C6-7DC9-36FD-D727FD409380}"/>
              </a:ext>
            </a:extLst>
          </p:cNvPr>
          <p:cNvPicPr>
            <a:picLocks noChangeAspect="1"/>
          </p:cNvPicPr>
          <p:nvPr userDrawn="1"/>
        </p:nvPicPr>
        <p:blipFill>
          <a:blip r:embed="rId3"/>
          <a:stretch>
            <a:fillRect/>
          </a:stretch>
        </p:blipFill>
        <p:spPr>
          <a:xfrm>
            <a:off x="10287861" y="1110803"/>
            <a:ext cx="1984041" cy="695195"/>
          </a:xfrm>
          <a:prstGeom prst="rect">
            <a:avLst/>
          </a:prstGeom>
        </p:spPr>
      </p:pic>
    </p:spTree>
    <p:extLst>
      <p:ext uri="{BB962C8B-B14F-4D97-AF65-F5344CB8AC3E}">
        <p14:creationId xmlns:p14="http://schemas.microsoft.com/office/powerpoint/2010/main" val="335475518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7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912459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9124590"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Tree>
    <p:extLst>
      <p:ext uri="{BB962C8B-B14F-4D97-AF65-F5344CB8AC3E}">
        <p14:creationId xmlns:p14="http://schemas.microsoft.com/office/powerpoint/2010/main" val="123739132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M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B7E940A-017B-4F6A-B772-631A58F3B3C5}"/>
              </a:ext>
            </a:extLst>
          </p:cNvPr>
          <p:cNvSpPr/>
          <p:nvPr userDrawn="1"/>
        </p:nvSpPr>
        <p:spPr>
          <a:xfrm>
            <a:off x="6388679" y="1026319"/>
            <a:ext cx="3012151" cy="2214562"/>
          </a:xfrm>
          <a:custGeom>
            <a:avLst/>
            <a:gdLst>
              <a:gd name="connsiteX0" fmla="*/ 217 w 3012151"/>
              <a:gd name="connsiteY0" fmla="*/ 747712 h 2214562"/>
              <a:gd name="connsiteX1" fmla="*/ 2598 w 3012151"/>
              <a:gd name="connsiteY1" fmla="*/ 776287 h 2214562"/>
              <a:gd name="connsiteX2" fmla="*/ 7360 w 3012151"/>
              <a:gd name="connsiteY2" fmla="*/ 788194 h 2214562"/>
              <a:gd name="connsiteX3" fmla="*/ 9742 w 3012151"/>
              <a:gd name="connsiteY3" fmla="*/ 800100 h 2214562"/>
              <a:gd name="connsiteX4" fmla="*/ 19267 w 3012151"/>
              <a:gd name="connsiteY4" fmla="*/ 823912 h 2214562"/>
              <a:gd name="connsiteX5" fmla="*/ 24029 w 3012151"/>
              <a:gd name="connsiteY5" fmla="*/ 835819 h 2214562"/>
              <a:gd name="connsiteX6" fmla="*/ 31173 w 3012151"/>
              <a:gd name="connsiteY6" fmla="*/ 857250 h 2214562"/>
              <a:gd name="connsiteX7" fmla="*/ 33554 w 3012151"/>
              <a:gd name="connsiteY7" fmla="*/ 864394 h 2214562"/>
              <a:gd name="connsiteX8" fmla="*/ 35935 w 3012151"/>
              <a:gd name="connsiteY8" fmla="*/ 876300 h 2214562"/>
              <a:gd name="connsiteX9" fmla="*/ 52604 w 3012151"/>
              <a:gd name="connsiteY9" fmla="*/ 895350 h 2214562"/>
              <a:gd name="connsiteX10" fmla="*/ 59748 w 3012151"/>
              <a:gd name="connsiteY10" fmla="*/ 904875 h 2214562"/>
              <a:gd name="connsiteX11" fmla="*/ 66892 w 3012151"/>
              <a:gd name="connsiteY11" fmla="*/ 928687 h 2214562"/>
              <a:gd name="connsiteX12" fmla="*/ 69273 w 3012151"/>
              <a:gd name="connsiteY12" fmla="*/ 935831 h 2214562"/>
              <a:gd name="connsiteX13" fmla="*/ 71654 w 3012151"/>
              <a:gd name="connsiteY13" fmla="*/ 952500 h 2214562"/>
              <a:gd name="connsiteX14" fmla="*/ 76417 w 3012151"/>
              <a:gd name="connsiteY14" fmla="*/ 966787 h 2214562"/>
              <a:gd name="connsiteX15" fmla="*/ 71654 w 3012151"/>
              <a:gd name="connsiteY15" fmla="*/ 992981 h 2214562"/>
              <a:gd name="connsiteX16" fmla="*/ 69273 w 3012151"/>
              <a:gd name="connsiteY16" fmla="*/ 1004887 h 2214562"/>
              <a:gd name="connsiteX17" fmla="*/ 66892 w 3012151"/>
              <a:gd name="connsiteY17" fmla="*/ 1042987 h 2214562"/>
              <a:gd name="connsiteX18" fmla="*/ 64510 w 3012151"/>
              <a:gd name="connsiteY18" fmla="*/ 1062037 h 2214562"/>
              <a:gd name="connsiteX19" fmla="*/ 62129 w 3012151"/>
              <a:gd name="connsiteY19" fmla="*/ 1088231 h 2214562"/>
              <a:gd name="connsiteX20" fmla="*/ 85942 w 3012151"/>
              <a:gd name="connsiteY20" fmla="*/ 1228725 h 2214562"/>
              <a:gd name="connsiteX21" fmla="*/ 97848 w 3012151"/>
              <a:gd name="connsiteY21" fmla="*/ 1250156 h 2214562"/>
              <a:gd name="connsiteX22" fmla="*/ 100229 w 3012151"/>
              <a:gd name="connsiteY22" fmla="*/ 1259681 h 2214562"/>
              <a:gd name="connsiteX23" fmla="*/ 112135 w 3012151"/>
              <a:gd name="connsiteY23" fmla="*/ 1266825 h 2214562"/>
              <a:gd name="connsiteX24" fmla="*/ 121660 w 3012151"/>
              <a:gd name="connsiteY24" fmla="*/ 1273969 h 2214562"/>
              <a:gd name="connsiteX25" fmla="*/ 140710 w 3012151"/>
              <a:gd name="connsiteY25" fmla="*/ 1283494 h 2214562"/>
              <a:gd name="connsiteX26" fmla="*/ 162142 w 3012151"/>
              <a:gd name="connsiteY26" fmla="*/ 1300162 h 2214562"/>
              <a:gd name="connsiteX27" fmla="*/ 169285 w 3012151"/>
              <a:gd name="connsiteY27" fmla="*/ 1304925 h 2214562"/>
              <a:gd name="connsiteX28" fmla="*/ 176429 w 3012151"/>
              <a:gd name="connsiteY28" fmla="*/ 1314450 h 2214562"/>
              <a:gd name="connsiteX29" fmla="*/ 190717 w 3012151"/>
              <a:gd name="connsiteY29" fmla="*/ 1331119 h 2214562"/>
              <a:gd name="connsiteX30" fmla="*/ 235960 w 3012151"/>
              <a:gd name="connsiteY30" fmla="*/ 1381125 h 2214562"/>
              <a:gd name="connsiteX31" fmla="*/ 250248 w 3012151"/>
              <a:gd name="connsiteY31" fmla="*/ 1397794 h 2214562"/>
              <a:gd name="connsiteX32" fmla="*/ 297873 w 3012151"/>
              <a:gd name="connsiteY32" fmla="*/ 1476375 h 2214562"/>
              <a:gd name="connsiteX33" fmla="*/ 314542 w 3012151"/>
              <a:gd name="connsiteY33" fmla="*/ 1514475 h 2214562"/>
              <a:gd name="connsiteX34" fmla="*/ 328829 w 3012151"/>
              <a:gd name="connsiteY34" fmla="*/ 1557337 h 2214562"/>
              <a:gd name="connsiteX35" fmla="*/ 352642 w 3012151"/>
              <a:gd name="connsiteY35" fmla="*/ 1619250 h 2214562"/>
              <a:gd name="connsiteX36" fmla="*/ 366929 w 3012151"/>
              <a:gd name="connsiteY36" fmla="*/ 1645444 h 2214562"/>
              <a:gd name="connsiteX37" fmla="*/ 378835 w 3012151"/>
              <a:gd name="connsiteY37" fmla="*/ 1671637 h 2214562"/>
              <a:gd name="connsiteX38" fmla="*/ 407410 w 3012151"/>
              <a:gd name="connsiteY38" fmla="*/ 1721644 h 2214562"/>
              <a:gd name="connsiteX39" fmla="*/ 414554 w 3012151"/>
              <a:gd name="connsiteY39" fmla="*/ 1740694 h 2214562"/>
              <a:gd name="connsiteX40" fmla="*/ 424079 w 3012151"/>
              <a:gd name="connsiteY40" fmla="*/ 1762125 h 2214562"/>
              <a:gd name="connsiteX41" fmla="*/ 435985 w 3012151"/>
              <a:gd name="connsiteY41" fmla="*/ 1804987 h 2214562"/>
              <a:gd name="connsiteX42" fmla="*/ 440748 w 3012151"/>
              <a:gd name="connsiteY42" fmla="*/ 1821656 h 2214562"/>
              <a:gd name="connsiteX43" fmla="*/ 443129 w 3012151"/>
              <a:gd name="connsiteY43" fmla="*/ 1833562 h 2214562"/>
              <a:gd name="connsiteX44" fmla="*/ 447892 w 3012151"/>
              <a:gd name="connsiteY44" fmla="*/ 1843087 h 2214562"/>
              <a:gd name="connsiteX45" fmla="*/ 459798 w 3012151"/>
              <a:gd name="connsiteY45" fmla="*/ 1866900 h 2214562"/>
              <a:gd name="connsiteX46" fmla="*/ 469323 w 3012151"/>
              <a:gd name="connsiteY46" fmla="*/ 1883569 h 2214562"/>
              <a:gd name="connsiteX47" fmla="*/ 474085 w 3012151"/>
              <a:gd name="connsiteY47" fmla="*/ 1893094 h 2214562"/>
              <a:gd name="connsiteX48" fmla="*/ 502660 w 3012151"/>
              <a:gd name="connsiteY48" fmla="*/ 1926431 h 2214562"/>
              <a:gd name="connsiteX49" fmla="*/ 516948 w 3012151"/>
              <a:gd name="connsiteY49" fmla="*/ 1950244 h 2214562"/>
              <a:gd name="connsiteX50" fmla="*/ 524092 w 3012151"/>
              <a:gd name="connsiteY50" fmla="*/ 1962150 h 2214562"/>
              <a:gd name="connsiteX51" fmla="*/ 531235 w 3012151"/>
              <a:gd name="connsiteY51" fmla="*/ 1971675 h 2214562"/>
              <a:gd name="connsiteX52" fmla="*/ 540760 w 3012151"/>
              <a:gd name="connsiteY52" fmla="*/ 1988344 h 2214562"/>
              <a:gd name="connsiteX53" fmla="*/ 559810 w 3012151"/>
              <a:gd name="connsiteY53" fmla="*/ 2012156 h 2214562"/>
              <a:gd name="connsiteX54" fmla="*/ 569335 w 3012151"/>
              <a:gd name="connsiteY54" fmla="*/ 2024062 h 2214562"/>
              <a:gd name="connsiteX55" fmla="*/ 576479 w 3012151"/>
              <a:gd name="connsiteY55" fmla="*/ 2035969 h 2214562"/>
              <a:gd name="connsiteX56" fmla="*/ 578860 w 3012151"/>
              <a:gd name="connsiteY56" fmla="*/ 2043112 h 2214562"/>
              <a:gd name="connsiteX57" fmla="*/ 588385 w 3012151"/>
              <a:gd name="connsiteY57" fmla="*/ 2057400 h 2214562"/>
              <a:gd name="connsiteX58" fmla="*/ 595529 w 3012151"/>
              <a:gd name="connsiteY58" fmla="*/ 2069306 h 2214562"/>
              <a:gd name="connsiteX59" fmla="*/ 607435 w 3012151"/>
              <a:gd name="connsiteY59" fmla="*/ 2097881 h 2214562"/>
              <a:gd name="connsiteX60" fmla="*/ 612198 w 3012151"/>
              <a:gd name="connsiteY60" fmla="*/ 2109787 h 2214562"/>
              <a:gd name="connsiteX61" fmla="*/ 621723 w 3012151"/>
              <a:gd name="connsiteY61" fmla="*/ 2128837 h 2214562"/>
              <a:gd name="connsiteX62" fmla="*/ 624104 w 3012151"/>
              <a:gd name="connsiteY62" fmla="*/ 2138362 h 2214562"/>
              <a:gd name="connsiteX63" fmla="*/ 669348 w 3012151"/>
              <a:gd name="connsiteY63" fmla="*/ 2143125 h 2214562"/>
              <a:gd name="connsiteX64" fmla="*/ 712210 w 3012151"/>
              <a:gd name="connsiteY64" fmla="*/ 2138362 h 2214562"/>
              <a:gd name="connsiteX65" fmla="*/ 790792 w 3012151"/>
              <a:gd name="connsiteY65" fmla="*/ 2119312 h 2214562"/>
              <a:gd name="connsiteX66" fmla="*/ 828892 w 3012151"/>
              <a:gd name="connsiteY66" fmla="*/ 2102644 h 2214562"/>
              <a:gd name="connsiteX67" fmla="*/ 905092 w 3012151"/>
              <a:gd name="connsiteY67" fmla="*/ 2088356 h 2214562"/>
              <a:gd name="connsiteX68" fmla="*/ 981292 w 3012151"/>
              <a:gd name="connsiteY68" fmla="*/ 2090737 h 2214562"/>
              <a:gd name="connsiteX69" fmla="*/ 1031298 w 3012151"/>
              <a:gd name="connsiteY69" fmla="*/ 2097881 h 2214562"/>
              <a:gd name="connsiteX70" fmla="*/ 1112260 w 3012151"/>
              <a:gd name="connsiteY70" fmla="*/ 2112169 h 2214562"/>
              <a:gd name="connsiteX71" fmla="*/ 1186079 w 3012151"/>
              <a:gd name="connsiteY71" fmla="*/ 2157412 h 2214562"/>
              <a:gd name="connsiteX72" fmla="*/ 1240848 w 3012151"/>
              <a:gd name="connsiteY72" fmla="*/ 2174081 h 2214562"/>
              <a:gd name="connsiteX73" fmla="*/ 1378960 w 3012151"/>
              <a:gd name="connsiteY73" fmla="*/ 2214562 h 2214562"/>
              <a:gd name="connsiteX74" fmla="*/ 1693285 w 3012151"/>
              <a:gd name="connsiteY74" fmla="*/ 2138362 h 2214562"/>
              <a:gd name="connsiteX75" fmla="*/ 2276692 w 3012151"/>
              <a:gd name="connsiteY75" fmla="*/ 1933575 h 2214562"/>
              <a:gd name="connsiteX76" fmla="*/ 2457667 w 3012151"/>
              <a:gd name="connsiteY76" fmla="*/ 1826419 h 2214562"/>
              <a:gd name="connsiteX77" fmla="*/ 2655310 w 3012151"/>
              <a:gd name="connsiteY77" fmla="*/ 1643062 h 2214562"/>
              <a:gd name="connsiteX78" fmla="*/ 2826760 w 3012151"/>
              <a:gd name="connsiteY78" fmla="*/ 1426369 h 2214562"/>
              <a:gd name="connsiteX79" fmla="*/ 2922010 w 3012151"/>
              <a:gd name="connsiteY79" fmla="*/ 1247775 h 2214562"/>
              <a:gd name="connsiteX80" fmla="*/ 2988685 w 3012151"/>
              <a:gd name="connsiteY80" fmla="*/ 1014412 h 2214562"/>
              <a:gd name="connsiteX81" fmla="*/ 3005354 w 3012151"/>
              <a:gd name="connsiteY81" fmla="*/ 895350 h 2214562"/>
              <a:gd name="connsiteX82" fmla="*/ 3010117 w 3012151"/>
              <a:gd name="connsiteY82" fmla="*/ 773906 h 2214562"/>
              <a:gd name="connsiteX83" fmla="*/ 2898198 w 3012151"/>
              <a:gd name="connsiteY83" fmla="*/ 466725 h 2214562"/>
              <a:gd name="connsiteX84" fmla="*/ 2862479 w 3012151"/>
              <a:gd name="connsiteY84" fmla="*/ 411956 h 2214562"/>
              <a:gd name="connsiteX85" fmla="*/ 2669598 w 3012151"/>
              <a:gd name="connsiteY85" fmla="*/ 290512 h 2214562"/>
              <a:gd name="connsiteX86" fmla="*/ 2564823 w 3012151"/>
              <a:gd name="connsiteY86" fmla="*/ 247650 h 2214562"/>
              <a:gd name="connsiteX87" fmla="*/ 2440998 w 3012151"/>
              <a:gd name="connsiteY87" fmla="*/ 214312 h 2214562"/>
              <a:gd name="connsiteX88" fmla="*/ 2383848 w 3012151"/>
              <a:gd name="connsiteY88" fmla="*/ 190500 h 2214562"/>
              <a:gd name="connsiteX89" fmla="*/ 2314792 w 3012151"/>
              <a:gd name="connsiteY89" fmla="*/ 169069 h 2214562"/>
              <a:gd name="connsiteX90" fmla="*/ 2093335 w 3012151"/>
              <a:gd name="connsiteY90" fmla="*/ 107156 h 2214562"/>
              <a:gd name="connsiteX91" fmla="*/ 1962367 w 3012151"/>
              <a:gd name="connsiteY91" fmla="*/ 78581 h 2214562"/>
              <a:gd name="connsiteX92" fmla="*/ 1533742 w 3012151"/>
              <a:gd name="connsiteY92" fmla="*/ 16669 h 2214562"/>
              <a:gd name="connsiteX93" fmla="*/ 1147979 w 3012151"/>
              <a:gd name="connsiteY93" fmla="*/ 0 h 2214562"/>
              <a:gd name="connsiteX94" fmla="*/ 812223 w 3012151"/>
              <a:gd name="connsiteY94" fmla="*/ 16669 h 2214562"/>
              <a:gd name="connsiteX95" fmla="*/ 695542 w 3012151"/>
              <a:gd name="connsiteY95" fmla="*/ 28575 h 2214562"/>
              <a:gd name="connsiteX96" fmla="*/ 555048 w 3012151"/>
              <a:gd name="connsiteY96" fmla="*/ 61912 h 2214562"/>
              <a:gd name="connsiteX97" fmla="*/ 447892 w 3012151"/>
              <a:gd name="connsiteY97" fmla="*/ 121444 h 2214562"/>
              <a:gd name="connsiteX98" fmla="*/ 416935 w 3012151"/>
              <a:gd name="connsiteY98" fmla="*/ 126206 h 2214562"/>
              <a:gd name="connsiteX99" fmla="*/ 293110 w 3012151"/>
              <a:gd name="connsiteY99" fmla="*/ 157162 h 2214562"/>
              <a:gd name="connsiteX100" fmla="*/ 174048 w 3012151"/>
              <a:gd name="connsiteY100" fmla="*/ 230981 h 2214562"/>
              <a:gd name="connsiteX101" fmla="*/ 71654 w 3012151"/>
              <a:gd name="connsiteY101" fmla="*/ 307181 h 2214562"/>
              <a:gd name="connsiteX102" fmla="*/ 31173 w 3012151"/>
              <a:gd name="connsiteY102" fmla="*/ 376237 h 2214562"/>
              <a:gd name="connsiteX103" fmla="*/ 24029 w 3012151"/>
              <a:gd name="connsiteY103" fmla="*/ 409575 h 2214562"/>
              <a:gd name="connsiteX104" fmla="*/ 16885 w 3012151"/>
              <a:gd name="connsiteY104" fmla="*/ 452437 h 2214562"/>
              <a:gd name="connsiteX105" fmla="*/ 9742 w 3012151"/>
              <a:gd name="connsiteY105" fmla="*/ 488156 h 2214562"/>
              <a:gd name="connsiteX106" fmla="*/ 7360 w 3012151"/>
              <a:gd name="connsiteY106" fmla="*/ 521494 h 2214562"/>
              <a:gd name="connsiteX107" fmla="*/ 19267 w 3012151"/>
              <a:gd name="connsiteY107" fmla="*/ 585787 h 2214562"/>
              <a:gd name="connsiteX108" fmla="*/ 16885 w 3012151"/>
              <a:gd name="connsiteY108" fmla="*/ 614362 h 2214562"/>
              <a:gd name="connsiteX109" fmla="*/ 12123 w 3012151"/>
              <a:gd name="connsiteY109" fmla="*/ 638175 h 2214562"/>
              <a:gd name="connsiteX110" fmla="*/ 9742 w 3012151"/>
              <a:gd name="connsiteY110" fmla="*/ 695325 h 2214562"/>
              <a:gd name="connsiteX111" fmla="*/ 7360 w 3012151"/>
              <a:gd name="connsiteY111" fmla="*/ 704850 h 2214562"/>
              <a:gd name="connsiteX112" fmla="*/ 217 w 3012151"/>
              <a:gd name="connsiteY112" fmla="*/ 747712 h 22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012151" h="2214562">
                <a:moveTo>
                  <a:pt x="217" y="747712"/>
                </a:moveTo>
                <a:cubicBezTo>
                  <a:pt x="-577" y="759618"/>
                  <a:pt x="937" y="766874"/>
                  <a:pt x="2598" y="776287"/>
                </a:cubicBezTo>
                <a:cubicBezTo>
                  <a:pt x="3341" y="780497"/>
                  <a:pt x="6132" y="784100"/>
                  <a:pt x="7360" y="788194"/>
                </a:cubicBezTo>
                <a:cubicBezTo>
                  <a:pt x="8523" y="792071"/>
                  <a:pt x="8462" y="796260"/>
                  <a:pt x="9742" y="800100"/>
                </a:cubicBezTo>
                <a:cubicBezTo>
                  <a:pt x="12446" y="808210"/>
                  <a:pt x="16092" y="815975"/>
                  <a:pt x="19267" y="823912"/>
                </a:cubicBezTo>
                <a:cubicBezTo>
                  <a:pt x="20855" y="827881"/>
                  <a:pt x="22677" y="831764"/>
                  <a:pt x="24029" y="835819"/>
                </a:cubicBezTo>
                <a:lnTo>
                  <a:pt x="31173" y="857250"/>
                </a:lnTo>
                <a:cubicBezTo>
                  <a:pt x="31967" y="859631"/>
                  <a:pt x="33062" y="861933"/>
                  <a:pt x="33554" y="864394"/>
                </a:cubicBezTo>
                <a:cubicBezTo>
                  <a:pt x="34348" y="868363"/>
                  <a:pt x="34125" y="872680"/>
                  <a:pt x="35935" y="876300"/>
                </a:cubicBezTo>
                <a:cubicBezTo>
                  <a:pt x="40338" y="885107"/>
                  <a:pt x="46654" y="888408"/>
                  <a:pt x="52604" y="895350"/>
                </a:cubicBezTo>
                <a:cubicBezTo>
                  <a:pt x="55187" y="898363"/>
                  <a:pt x="57367" y="901700"/>
                  <a:pt x="59748" y="904875"/>
                </a:cubicBezTo>
                <a:cubicBezTo>
                  <a:pt x="65140" y="921054"/>
                  <a:pt x="58714" y="901427"/>
                  <a:pt x="66892" y="928687"/>
                </a:cubicBezTo>
                <a:cubicBezTo>
                  <a:pt x="67613" y="931091"/>
                  <a:pt x="68479" y="933450"/>
                  <a:pt x="69273" y="935831"/>
                </a:cubicBezTo>
                <a:cubicBezTo>
                  <a:pt x="70067" y="941387"/>
                  <a:pt x="70392" y="947031"/>
                  <a:pt x="71654" y="952500"/>
                </a:cubicBezTo>
                <a:cubicBezTo>
                  <a:pt x="72783" y="957391"/>
                  <a:pt x="76059" y="961780"/>
                  <a:pt x="76417" y="966787"/>
                </a:cubicBezTo>
                <a:cubicBezTo>
                  <a:pt x="77639" y="983894"/>
                  <a:pt x="74523" y="981505"/>
                  <a:pt x="71654" y="992981"/>
                </a:cubicBezTo>
                <a:cubicBezTo>
                  <a:pt x="70672" y="996907"/>
                  <a:pt x="70067" y="1000918"/>
                  <a:pt x="69273" y="1004887"/>
                </a:cubicBezTo>
                <a:cubicBezTo>
                  <a:pt x="68479" y="1017587"/>
                  <a:pt x="67949" y="1030306"/>
                  <a:pt x="66892" y="1042987"/>
                </a:cubicBezTo>
                <a:cubicBezTo>
                  <a:pt x="66360" y="1049364"/>
                  <a:pt x="65180" y="1055673"/>
                  <a:pt x="64510" y="1062037"/>
                </a:cubicBezTo>
                <a:cubicBezTo>
                  <a:pt x="63592" y="1070756"/>
                  <a:pt x="62923" y="1079500"/>
                  <a:pt x="62129" y="1088231"/>
                </a:cubicBezTo>
                <a:cubicBezTo>
                  <a:pt x="65521" y="1152680"/>
                  <a:pt x="62702" y="1147387"/>
                  <a:pt x="85942" y="1228725"/>
                </a:cubicBezTo>
                <a:cubicBezTo>
                  <a:pt x="88187" y="1236583"/>
                  <a:pt x="93879" y="1243012"/>
                  <a:pt x="97848" y="1250156"/>
                </a:cubicBezTo>
                <a:cubicBezTo>
                  <a:pt x="98642" y="1253331"/>
                  <a:pt x="98099" y="1257196"/>
                  <a:pt x="100229" y="1259681"/>
                </a:cubicBezTo>
                <a:cubicBezTo>
                  <a:pt x="103241" y="1263195"/>
                  <a:pt x="108284" y="1264258"/>
                  <a:pt x="112135" y="1266825"/>
                </a:cubicBezTo>
                <a:cubicBezTo>
                  <a:pt x="115437" y="1269027"/>
                  <a:pt x="118232" y="1271969"/>
                  <a:pt x="121660" y="1273969"/>
                </a:cubicBezTo>
                <a:cubicBezTo>
                  <a:pt x="127792" y="1277546"/>
                  <a:pt x="134749" y="1279637"/>
                  <a:pt x="140710" y="1283494"/>
                </a:cubicBezTo>
                <a:cubicBezTo>
                  <a:pt x="148308" y="1288410"/>
                  <a:pt x="154902" y="1294732"/>
                  <a:pt x="162142" y="1300162"/>
                </a:cubicBezTo>
                <a:cubicBezTo>
                  <a:pt x="164431" y="1301879"/>
                  <a:pt x="167261" y="1302901"/>
                  <a:pt x="169285" y="1304925"/>
                </a:cubicBezTo>
                <a:cubicBezTo>
                  <a:pt x="172091" y="1307731"/>
                  <a:pt x="173916" y="1311378"/>
                  <a:pt x="176429" y="1314450"/>
                </a:cubicBezTo>
                <a:cubicBezTo>
                  <a:pt x="181063" y="1320114"/>
                  <a:pt x="185670" y="1325820"/>
                  <a:pt x="190717" y="1331119"/>
                </a:cubicBezTo>
                <a:cubicBezTo>
                  <a:pt x="265128" y="1409250"/>
                  <a:pt x="199172" y="1334303"/>
                  <a:pt x="235960" y="1381125"/>
                </a:cubicBezTo>
                <a:cubicBezTo>
                  <a:pt x="240481" y="1386879"/>
                  <a:pt x="246028" y="1391815"/>
                  <a:pt x="250248" y="1397794"/>
                </a:cubicBezTo>
                <a:cubicBezTo>
                  <a:pt x="327984" y="1507919"/>
                  <a:pt x="278710" y="1429533"/>
                  <a:pt x="297873" y="1476375"/>
                </a:cubicBezTo>
                <a:cubicBezTo>
                  <a:pt x="303122" y="1489205"/>
                  <a:pt x="310158" y="1501324"/>
                  <a:pt x="314542" y="1514475"/>
                </a:cubicBezTo>
                <a:cubicBezTo>
                  <a:pt x="319304" y="1528762"/>
                  <a:pt x="324691" y="1542856"/>
                  <a:pt x="328829" y="1557337"/>
                </a:cubicBezTo>
                <a:cubicBezTo>
                  <a:pt x="335644" y="1581187"/>
                  <a:pt x="338270" y="1592901"/>
                  <a:pt x="352642" y="1619250"/>
                </a:cubicBezTo>
                <a:cubicBezTo>
                  <a:pt x="357404" y="1627981"/>
                  <a:pt x="362481" y="1636548"/>
                  <a:pt x="366929" y="1645444"/>
                </a:cubicBezTo>
                <a:cubicBezTo>
                  <a:pt x="371218" y="1654022"/>
                  <a:pt x="374336" y="1663167"/>
                  <a:pt x="378835" y="1671637"/>
                </a:cubicBezTo>
                <a:cubicBezTo>
                  <a:pt x="387842" y="1688591"/>
                  <a:pt x="400669" y="1703668"/>
                  <a:pt x="407410" y="1721644"/>
                </a:cubicBezTo>
                <a:cubicBezTo>
                  <a:pt x="409791" y="1727994"/>
                  <a:pt x="411972" y="1734423"/>
                  <a:pt x="414554" y="1740694"/>
                </a:cubicBezTo>
                <a:cubicBezTo>
                  <a:pt x="417531" y="1747923"/>
                  <a:pt x="421607" y="1754709"/>
                  <a:pt x="424079" y="1762125"/>
                </a:cubicBezTo>
                <a:cubicBezTo>
                  <a:pt x="428768" y="1776192"/>
                  <a:pt x="431987" y="1790708"/>
                  <a:pt x="435985" y="1804987"/>
                </a:cubicBezTo>
                <a:cubicBezTo>
                  <a:pt x="437543" y="1810552"/>
                  <a:pt x="439615" y="1815989"/>
                  <a:pt x="440748" y="1821656"/>
                </a:cubicBezTo>
                <a:cubicBezTo>
                  <a:pt x="441542" y="1825625"/>
                  <a:pt x="441849" y="1829722"/>
                  <a:pt x="443129" y="1833562"/>
                </a:cubicBezTo>
                <a:cubicBezTo>
                  <a:pt x="444252" y="1836930"/>
                  <a:pt x="446450" y="1839843"/>
                  <a:pt x="447892" y="1843087"/>
                </a:cubicBezTo>
                <a:cubicBezTo>
                  <a:pt x="472366" y="1898155"/>
                  <a:pt x="430973" y="1809250"/>
                  <a:pt x="459798" y="1866900"/>
                </a:cubicBezTo>
                <a:cubicBezTo>
                  <a:pt x="476177" y="1899658"/>
                  <a:pt x="440525" y="1837491"/>
                  <a:pt x="469323" y="1883569"/>
                </a:cubicBezTo>
                <a:cubicBezTo>
                  <a:pt x="471204" y="1886579"/>
                  <a:pt x="471955" y="1890254"/>
                  <a:pt x="474085" y="1893094"/>
                </a:cubicBezTo>
                <a:cubicBezTo>
                  <a:pt x="495446" y="1921576"/>
                  <a:pt x="470282" y="1872469"/>
                  <a:pt x="502660" y="1926431"/>
                </a:cubicBezTo>
                <a:lnTo>
                  <a:pt x="516948" y="1950244"/>
                </a:lnTo>
                <a:cubicBezTo>
                  <a:pt x="519329" y="1954213"/>
                  <a:pt x="521315" y="1958447"/>
                  <a:pt x="524092" y="1962150"/>
                </a:cubicBezTo>
                <a:cubicBezTo>
                  <a:pt x="526473" y="1965325"/>
                  <a:pt x="529104" y="1968327"/>
                  <a:pt x="531235" y="1971675"/>
                </a:cubicBezTo>
                <a:cubicBezTo>
                  <a:pt x="534671" y="1977074"/>
                  <a:pt x="537070" y="1983116"/>
                  <a:pt x="540760" y="1988344"/>
                </a:cubicBezTo>
                <a:cubicBezTo>
                  <a:pt x="546622" y="1996648"/>
                  <a:pt x="553460" y="2004219"/>
                  <a:pt x="559810" y="2012156"/>
                </a:cubicBezTo>
                <a:cubicBezTo>
                  <a:pt x="562985" y="2016125"/>
                  <a:pt x="566720" y="2019704"/>
                  <a:pt x="569335" y="2024062"/>
                </a:cubicBezTo>
                <a:cubicBezTo>
                  <a:pt x="571716" y="2028031"/>
                  <a:pt x="574409" y="2031829"/>
                  <a:pt x="576479" y="2035969"/>
                </a:cubicBezTo>
                <a:cubicBezTo>
                  <a:pt x="577601" y="2038214"/>
                  <a:pt x="577641" y="2040918"/>
                  <a:pt x="578860" y="2043112"/>
                </a:cubicBezTo>
                <a:cubicBezTo>
                  <a:pt x="581640" y="2048116"/>
                  <a:pt x="585312" y="2052571"/>
                  <a:pt x="588385" y="2057400"/>
                </a:cubicBezTo>
                <a:cubicBezTo>
                  <a:pt x="590870" y="2061305"/>
                  <a:pt x="593313" y="2065243"/>
                  <a:pt x="595529" y="2069306"/>
                </a:cubicBezTo>
                <a:cubicBezTo>
                  <a:pt x="607705" y="2091627"/>
                  <a:pt x="598362" y="2075202"/>
                  <a:pt x="607435" y="2097881"/>
                </a:cubicBezTo>
                <a:cubicBezTo>
                  <a:pt x="609023" y="2101850"/>
                  <a:pt x="610407" y="2105906"/>
                  <a:pt x="612198" y="2109787"/>
                </a:cubicBezTo>
                <a:cubicBezTo>
                  <a:pt x="615173" y="2116233"/>
                  <a:pt x="621723" y="2128837"/>
                  <a:pt x="621723" y="2128837"/>
                </a:cubicBezTo>
                <a:cubicBezTo>
                  <a:pt x="622517" y="2132012"/>
                  <a:pt x="622202" y="2135699"/>
                  <a:pt x="624104" y="2138362"/>
                </a:cubicBezTo>
                <a:cubicBezTo>
                  <a:pt x="634646" y="2153121"/>
                  <a:pt x="655313" y="2144401"/>
                  <a:pt x="669348" y="2143125"/>
                </a:cubicBezTo>
                <a:cubicBezTo>
                  <a:pt x="683664" y="2141823"/>
                  <a:pt x="697923" y="2139950"/>
                  <a:pt x="712210" y="2138362"/>
                </a:cubicBezTo>
                <a:cubicBezTo>
                  <a:pt x="738404" y="2132012"/>
                  <a:pt x="766099" y="2130115"/>
                  <a:pt x="790792" y="2119312"/>
                </a:cubicBezTo>
                <a:cubicBezTo>
                  <a:pt x="803492" y="2113756"/>
                  <a:pt x="815668" y="2106800"/>
                  <a:pt x="828892" y="2102644"/>
                </a:cubicBezTo>
                <a:cubicBezTo>
                  <a:pt x="848484" y="2096487"/>
                  <a:pt x="883201" y="2091724"/>
                  <a:pt x="905092" y="2088356"/>
                </a:cubicBezTo>
                <a:cubicBezTo>
                  <a:pt x="930492" y="2089150"/>
                  <a:pt x="955952" y="2088825"/>
                  <a:pt x="981292" y="2090737"/>
                </a:cubicBezTo>
                <a:cubicBezTo>
                  <a:pt x="998082" y="2092004"/>
                  <a:pt x="1014646" y="2095383"/>
                  <a:pt x="1031298" y="2097881"/>
                </a:cubicBezTo>
                <a:cubicBezTo>
                  <a:pt x="1079500" y="2105111"/>
                  <a:pt x="1068756" y="2103468"/>
                  <a:pt x="1112260" y="2112169"/>
                </a:cubicBezTo>
                <a:cubicBezTo>
                  <a:pt x="1143012" y="2135824"/>
                  <a:pt x="1147359" y="2142302"/>
                  <a:pt x="1186079" y="2157412"/>
                </a:cubicBezTo>
                <a:cubicBezTo>
                  <a:pt x="1203856" y="2164350"/>
                  <a:pt x="1222905" y="2167584"/>
                  <a:pt x="1240848" y="2174081"/>
                </a:cubicBezTo>
                <a:cubicBezTo>
                  <a:pt x="1357732" y="2216402"/>
                  <a:pt x="1284402" y="2202230"/>
                  <a:pt x="1378960" y="2214562"/>
                </a:cubicBezTo>
                <a:cubicBezTo>
                  <a:pt x="1604589" y="2183441"/>
                  <a:pt x="1437860" y="2214678"/>
                  <a:pt x="1693285" y="2138362"/>
                </a:cubicBezTo>
                <a:cubicBezTo>
                  <a:pt x="1893164" y="2078642"/>
                  <a:pt x="2091521" y="2043216"/>
                  <a:pt x="2276692" y="1933575"/>
                </a:cubicBezTo>
                <a:cubicBezTo>
                  <a:pt x="2337017" y="1897856"/>
                  <a:pt x="2402047" y="1869096"/>
                  <a:pt x="2457667" y="1826419"/>
                </a:cubicBezTo>
                <a:cubicBezTo>
                  <a:pt x="2528963" y="1771714"/>
                  <a:pt x="2594372" y="1709111"/>
                  <a:pt x="2655310" y="1643062"/>
                </a:cubicBezTo>
                <a:cubicBezTo>
                  <a:pt x="2717767" y="1575367"/>
                  <a:pt x="2775245" y="1502721"/>
                  <a:pt x="2826760" y="1426369"/>
                </a:cubicBezTo>
                <a:cubicBezTo>
                  <a:pt x="2864495" y="1370440"/>
                  <a:pt x="2893982" y="1309147"/>
                  <a:pt x="2922010" y="1247775"/>
                </a:cubicBezTo>
                <a:cubicBezTo>
                  <a:pt x="2954242" y="1177197"/>
                  <a:pt x="2975145" y="1090873"/>
                  <a:pt x="2988685" y="1014412"/>
                </a:cubicBezTo>
                <a:cubicBezTo>
                  <a:pt x="2995673" y="974952"/>
                  <a:pt x="2999798" y="935037"/>
                  <a:pt x="3005354" y="895350"/>
                </a:cubicBezTo>
                <a:cubicBezTo>
                  <a:pt x="3006942" y="854869"/>
                  <a:pt x="3016169" y="813964"/>
                  <a:pt x="3010117" y="773906"/>
                </a:cubicBezTo>
                <a:cubicBezTo>
                  <a:pt x="2984315" y="603120"/>
                  <a:pt x="2971710" y="587359"/>
                  <a:pt x="2898198" y="466725"/>
                </a:cubicBezTo>
                <a:cubicBezTo>
                  <a:pt x="2886856" y="448113"/>
                  <a:pt x="2877041" y="428173"/>
                  <a:pt x="2862479" y="411956"/>
                </a:cubicBezTo>
                <a:cubicBezTo>
                  <a:pt x="2798016" y="340168"/>
                  <a:pt x="2763967" y="332782"/>
                  <a:pt x="2669598" y="290512"/>
                </a:cubicBezTo>
                <a:cubicBezTo>
                  <a:pt x="2635160" y="275087"/>
                  <a:pt x="2600621" y="259583"/>
                  <a:pt x="2564823" y="247650"/>
                </a:cubicBezTo>
                <a:cubicBezTo>
                  <a:pt x="2524272" y="234133"/>
                  <a:pt x="2481759" y="227184"/>
                  <a:pt x="2440998" y="214312"/>
                </a:cubicBezTo>
                <a:cubicBezTo>
                  <a:pt x="2421318" y="208097"/>
                  <a:pt x="2403275" y="197464"/>
                  <a:pt x="2383848" y="190500"/>
                </a:cubicBezTo>
                <a:cubicBezTo>
                  <a:pt x="2361160" y="182367"/>
                  <a:pt x="2337959" y="175715"/>
                  <a:pt x="2314792" y="169069"/>
                </a:cubicBezTo>
                <a:cubicBezTo>
                  <a:pt x="2241114" y="147932"/>
                  <a:pt x="2168223" y="123495"/>
                  <a:pt x="2093335" y="107156"/>
                </a:cubicBezTo>
                <a:cubicBezTo>
                  <a:pt x="2049679" y="97631"/>
                  <a:pt x="2006477" y="85714"/>
                  <a:pt x="1962367" y="78581"/>
                </a:cubicBezTo>
                <a:cubicBezTo>
                  <a:pt x="1819860" y="55537"/>
                  <a:pt x="1677965" y="22901"/>
                  <a:pt x="1533742" y="16669"/>
                </a:cubicBezTo>
                <a:lnTo>
                  <a:pt x="1147979" y="0"/>
                </a:lnTo>
                <a:lnTo>
                  <a:pt x="812223" y="16669"/>
                </a:lnTo>
                <a:cubicBezTo>
                  <a:pt x="773205" y="19133"/>
                  <a:pt x="734236" y="22986"/>
                  <a:pt x="695542" y="28575"/>
                </a:cubicBezTo>
                <a:cubicBezTo>
                  <a:pt x="647835" y="35466"/>
                  <a:pt x="599913" y="43968"/>
                  <a:pt x="555048" y="61912"/>
                </a:cubicBezTo>
                <a:cubicBezTo>
                  <a:pt x="522883" y="87644"/>
                  <a:pt x="488090" y="110355"/>
                  <a:pt x="447892" y="121444"/>
                </a:cubicBezTo>
                <a:cubicBezTo>
                  <a:pt x="437828" y="124220"/>
                  <a:pt x="427207" y="124338"/>
                  <a:pt x="416935" y="126206"/>
                </a:cubicBezTo>
                <a:cubicBezTo>
                  <a:pt x="389019" y="131282"/>
                  <a:pt x="322620" y="141368"/>
                  <a:pt x="293110" y="157162"/>
                </a:cubicBezTo>
                <a:cubicBezTo>
                  <a:pt x="251939" y="179197"/>
                  <a:pt x="213444" y="205911"/>
                  <a:pt x="174048" y="230981"/>
                </a:cubicBezTo>
                <a:cubicBezTo>
                  <a:pt x="155609" y="242715"/>
                  <a:pt x="89897" y="283410"/>
                  <a:pt x="71654" y="307181"/>
                </a:cubicBezTo>
                <a:cubicBezTo>
                  <a:pt x="55409" y="328348"/>
                  <a:pt x="44667" y="353218"/>
                  <a:pt x="31173" y="376237"/>
                </a:cubicBezTo>
                <a:cubicBezTo>
                  <a:pt x="27649" y="390335"/>
                  <a:pt x="27406" y="390666"/>
                  <a:pt x="24029" y="409575"/>
                </a:cubicBezTo>
                <a:cubicBezTo>
                  <a:pt x="21483" y="423834"/>
                  <a:pt x="19476" y="438186"/>
                  <a:pt x="16885" y="452437"/>
                </a:cubicBezTo>
                <a:cubicBezTo>
                  <a:pt x="14713" y="464383"/>
                  <a:pt x="12123" y="476250"/>
                  <a:pt x="9742" y="488156"/>
                </a:cubicBezTo>
                <a:cubicBezTo>
                  <a:pt x="8948" y="499269"/>
                  <a:pt x="7001" y="510359"/>
                  <a:pt x="7360" y="521494"/>
                </a:cubicBezTo>
                <a:cubicBezTo>
                  <a:pt x="8430" y="554668"/>
                  <a:pt x="11062" y="558438"/>
                  <a:pt x="19267" y="585787"/>
                </a:cubicBezTo>
                <a:cubicBezTo>
                  <a:pt x="18473" y="595312"/>
                  <a:pt x="18176" y="604892"/>
                  <a:pt x="16885" y="614362"/>
                </a:cubicBezTo>
                <a:cubicBezTo>
                  <a:pt x="15791" y="622383"/>
                  <a:pt x="12834" y="630111"/>
                  <a:pt x="12123" y="638175"/>
                </a:cubicBezTo>
                <a:cubicBezTo>
                  <a:pt x="10447" y="657168"/>
                  <a:pt x="11101" y="676307"/>
                  <a:pt x="9742" y="695325"/>
                </a:cubicBezTo>
                <a:cubicBezTo>
                  <a:pt x="9509" y="698589"/>
                  <a:pt x="7502" y="701580"/>
                  <a:pt x="7360" y="704850"/>
                </a:cubicBezTo>
                <a:cubicBezTo>
                  <a:pt x="6705" y="719917"/>
                  <a:pt x="1011" y="735806"/>
                  <a:pt x="217" y="7477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4C02BA21-072D-7863-22A2-948DAF36294F}"/>
              </a:ext>
            </a:extLst>
          </p:cNvPr>
          <p:cNvSpPr>
            <a:spLocks noGrp="1"/>
          </p:cNvSpPr>
          <p:nvPr>
            <p:ph type="title"/>
          </p:nvPr>
        </p:nvSpPr>
        <p:spPr>
          <a:xfrm>
            <a:off x="576000" y="350352"/>
            <a:ext cx="9124591"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7F6B9881-279F-AB06-512E-F7C8AE8D6666}"/>
              </a:ext>
            </a:extLst>
          </p:cNvPr>
          <p:cNvSpPr>
            <a:spLocks noGrp="1"/>
          </p:cNvSpPr>
          <p:nvPr>
            <p:ph type="body" sz="quarter" idx="13" hasCustomPrompt="1"/>
          </p:nvPr>
        </p:nvSpPr>
        <p:spPr>
          <a:xfrm>
            <a:off x="576001" y="710293"/>
            <a:ext cx="912459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5" name="Picture 4">
            <a:extLst>
              <a:ext uri="{FF2B5EF4-FFF2-40B4-BE49-F238E27FC236}">
                <a16:creationId xmlns:a16="http://schemas.microsoft.com/office/drawing/2014/main" id="{2770B2CC-D7F6-6128-AF7B-4E0B572C13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103" r="14122"/>
          <a:stretch/>
        </p:blipFill>
        <p:spPr>
          <a:xfrm>
            <a:off x="9700591" y="224655"/>
            <a:ext cx="2256182" cy="694510"/>
          </a:xfrm>
          <a:prstGeom prst="rect">
            <a:avLst/>
          </a:prstGeom>
        </p:spPr>
      </p:pic>
      <p:sp>
        <p:nvSpPr>
          <p:cNvPr id="8" name="Rectangle 7">
            <a:extLst>
              <a:ext uri="{FF2B5EF4-FFF2-40B4-BE49-F238E27FC236}">
                <a16:creationId xmlns:a16="http://schemas.microsoft.com/office/drawing/2014/main" id="{6F447B89-26AA-B290-ABD2-CC10BADA1393}"/>
              </a:ext>
            </a:extLst>
          </p:cNvPr>
          <p:cNvSpPr/>
          <p:nvPr userDrawn="1"/>
        </p:nvSpPr>
        <p:spPr>
          <a:xfrm>
            <a:off x="11465859" y="6633882"/>
            <a:ext cx="726141" cy="224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6160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2BF2663-D631-8376-0DCB-C73F6B26FAAC}"/>
              </a:ext>
            </a:extLst>
          </p:cNvPr>
          <p:cNvSpPr>
            <a:spLocks noGrp="1"/>
          </p:cNvSpPr>
          <p:nvPr>
            <p:ph type="pic" sz="quarter" idx="10"/>
          </p:nvPr>
        </p:nvSpPr>
        <p:spPr>
          <a:xfrm>
            <a:off x="5994400" y="-376238"/>
            <a:ext cx="7233920" cy="7315201"/>
          </a:xfrm>
          <a:custGeom>
            <a:avLst/>
            <a:gdLst>
              <a:gd name="connsiteX0" fmla="*/ 819215 w 7233920"/>
              <a:gd name="connsiteY0" fmla="*/ 0 h 7315201"/>
              <a:gd name="connsiteX1" fmla="*/ 7233920 w 7233920"/>
              <a:gd name="connsiteY1" fmla="*/ 0 h 7315201"/>
              <a:gd name="connsiteX2" fmla="*/ 7233920 w 7233920"/>
              <a:gd name="connsiteY2" fmla="*/ 7315201 h 7315201"/>
              <a:gd name="connsiteX3" fmla="*/ 4050721 w 7233920"/>
              <a:gd name="connsiteY3" fmla="*/ 7315201 h 7315201"/>
              <a:gd name="connsiteX4" fmla="*/ 345440 w 7233920"/>
              <a:gd name="connsiteY4" fmla="*/ 5171758 h 7315201"/>
              <a:gd name="connsiteX5" fmla="*/ 172720 w 7233920"/>
              <a:gd name="connsiteY5" fmla="*/ 5070158 h 7315201"/>
              <a:gd name="connsiteX6" fmla="*/ 91440 w 7233920"/>
              <a:gd name="connsiteY6" fmla="*/ 4968558 h 7315201"/>
              <a:gd name="connsiteX7" fmla="*/ 10160 w 7233920"/>
              <a:gd name="connsiteY7" fmla="*/ 4775518 h 7315201"/>
              <a:gd name="connsiteX8" fmla="*/ 0 w 7233920"/>
              <a:gd name="connsiteY8" fmla="*/ 4612958 h 731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3920" h="7315201">
                <a:moveTo>
                  <a:pt x="819215" y="0"/>
                </a:moveTo>
                <a:lnTo>
                  <a:pt x="7233920" y="0"/>
                </a:lnTo>
                <a:lnTo>
                  <a:pt x="7233920" y="7315201"/>
                </a:lnTo>
                <a:lnTo>
                  <a:pt x="4050721" y="7315201"/>
                </a:lnTo>
                <a:lnTo>
                  <a:pt x="345440" y="5171758"/>
                </a:lnTo>
                <a:lnTo>
                  <a:pt x="172720" y="5070158"/>
                </a:lnTo>
                <a:lnTo>
                  <a:pt x="91440" y="4968558"/>
                </a:lnTo>
                <a:lnTo>
                  <a:pt x="10160" y="4775518"/>
                </a:lnTo>
                <a:lnTo>
                  <a:pt x="0" y="4612958"/>
                </a:lnTo>
                <a:close/>
              </a:path>
            </a:pathLst>
          </a:custGeom>
        </p:spPr>
        <p:txBody>
          <a:bodyPr wrap="square">
            <a:noAutofit/>
          </a:bodyPr>
          <a:lstStyle/>
          <a:p>
            <a:endParaRPr lang="en-US"/>
          </a:p>
        </p:txBody>
      </p:sp>
      <p:pic>
        <p:nvPicPr>
          <p:cNvPr id="3" name="Picture 2">
            <a:extLst>
              <a:ext uri="{FF2B5EF4-FFF2-40B4-BE49-F238E27FC236}">
                <a16:creationId xmlns:a16="http://schemas.microsoft.com/office/drawing/2014/main" id="{3F9F6D3A-A1BD-5A37-00FB-A293116980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891326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9783850" cy="345972"/>
          </a:xfrm>
          <a:prstGeom prst="rect">
            <a:avLst/>
          </a:prstGeom>
        </p:spPr>
        <p:txBody>
          <a:bodyPr>
            <a:noAutofit/>
          </a:bodyPr>
          <a:lstStyle>
            <a:lvl1pPr algn="l">
              <a:lnSpc>
                <a:spcPts val="2667"/>
              </a:lnSpc>
              <a:defRPr sz="2800" b="1">
                <a:solidFill>
                  <a:schemeClr val="tx1"/>
                </a:solidFill>
                <a:latin typeface="+mn-lt"/>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9783851" cy="331946"/>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a:t>Strapline</a:t>
            </a:r>
          </a:p>
        </p:txBody>
      </p:sp>
      <p:sp>
        <p:nvSpPr>
          <p:cNvPr id="10" name="TextBox 9">
            <a:extLst>
              <a:ext uri="{FF2B5EF4-FFF2-40B4-BE49-F238E27FC236}">
                <a16:creationId xmlns:a16="http://schemas.microsoft.com/office/drawing/2014/main" id="{386979A0-BF26-1548-81F1-1C74D95539E9}"/>
              </a:ext>
            </a:extLst>
          </p:cNvPr>
          <p:cNvSpPr txBox="1"/>
          <p:nvPr userDrawn="1"/>
        </p:nvSpPr>
        <p:spPr>
          <a:xfrm>
            <a:off x="482712" y="6389493"/>
            <a:ext cx="11069208" cy="230832"/>
          </a:xfrm>
          <a:prstGeom prst="rect">
            <a:avLst/>
          </a:prstGeom>
          <a:noFill/>
        </p:spPr>
        <p:txBody>
          <a:bodyPr wrap="square" rtlCol="0">
            <a:spAutoFit/>
          </a:bodyPr>
          <a:lstStyle/>
          <a:p>
            <a:pPr algn="r"/>
            <a:r>
              <a:rPr lang="en-US" sz="900" b="0">
                <a:solidFill>
                  <a:schemeClr val="bg1">
                    <a:lumMod val="50000"/>
                  </a:schemeClr>
                </a:solidFill>
              </a:rPr>
              <a:t>﻿</a:t>
            </a:r>
            <a:r>
              <a:rPr lang="en-US" sz="900" b="0">
                <a:solidFill>
                  <a:schemeClr val="tx1">
                    <a:lumMod val="60000"/>
                    <a:lumOff val="40000"/>
                  </a:schemeClr>
                </a:solidFill>
              </a:rPr>
              <a:t>Source</a:t>
            </a:r>
            <a:r>
              <a:rPr lang="en-US" sz="900" b="0">
                <a:solidFill>
                  <a:schemeClr val="bg1">
                    <a:lumMod val="50000"/>
                  </a:schemeClr>
                </a:solidFill>
              </a:rPr>
              <a:t>: STR. © 2022 CoStar Group</a:t>
            </a:r>
          </a:p>
        </p:txBody>
      </p:sp>
      <p:sp>
        <p:nvSpPr>
          <p:cNvPr id="14" name="Slide Number Placeholder 13">
            <a:extLst>
              <a:ext uri="{FF2B5EF4-FFF2-40B4-BE49-F238E27FC236}">
                <a16:creationId xmlns:a16="http://schemas.microsoft.com/office/drawing/2014/main" id="{26AC4372-3CF9-954E-ACFA-EAF02AA9725A}"/>
              </a:ext>
            </a:extLst>
          </p:cNvPr>
          <p:cNvSpPr>
            <a:spLocks noGrp="1"/>
          </p:cNvSpPr>
          <p:nvPr>
            <p:ph type="sldNum" sz="quarter" idx="15"/>
          </p:nvPr>
        </p:nvSpPr>
        <p:spPr>
          <a:xfrm>
            <a:off x="11345601" y="6412376"/>
            <a:ext cx="473598" cy="185724"/>
          </a:xfrm>
        </p:spPr>
        <p:txBody>
          <a:bodyPr/>
          <a:lstStyle>
            <a:lvl1pPr>
              <a:defRPr>
                <a:solidFill>
                  <a:schemeClr val="tx1">
                    <a:lumMod val="60000"/>
                    <a:lumOff val="40000"/>
                  </a:schemeClr>
                </a:solidFill>
              </a:defRPr>
            </a:lvl1pPr>
          </a:lstStyle>
          <a:p>
            <a:fld id="{32413461-4BB7-634E-A64C-F44C59018A3C}" type="slidenum">
              <a:rPr lang="en-US" smtClean="0"/>
              <a:pPr/>
              <a:t>‹#›</a:t>
            </a:fld>
            <a:endParaRPr lang="en-US"/>
          </a:p>
        </p:txBody>
      </p:sp>
      <p:pic>
        <p:nvPicPr>
          <p:cNvPr id="15" name="Picture 14">
            <a:extLst>
              <a:ext uri="{FF2B5EF4-FFF2-40B4-BE49-F238E27FC236}">
                <a16:creationId xmlns:a16="http://schemas.microsoft.com/office/drawing/2014/main" id="{90A5E345-3A7E-714D-8C0F-5B9A34833E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1078" y="299377"/>
            <a:ext cx="973700" cy="973700"/>
          </a:xfrm>
          <a:prstGeom prst="rect">
            <a:avLst/>
          </a:prstGeom>
        </p:spPr>
      </p:pic>
    </p:spTree>
    <p:extLst>
      <p:ext uri="{BB962C8B-B14F-4D97-AF65-F5344CB8AC3E}">
        <p14:creationId xmlns:p14="http://schemas.microsoft.com/office/powerpoint/2010/main" val="31418866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0" y="427545"/>
            <a:ext cx="10983735"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0983735"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25173890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57435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574352"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26495932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66013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Questions</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2" name="TextBox 1">
            <a:extLst>
              <a:ext uri="{FF2B5EF4-FFF2-40B4-BE49-F238E27FC236}">
                <a16:creationId xmlns:a16="http://schemas.microsoft.com/office/drawing/2014/main" id="{14A70F16-BBC3-25D4-0072-7832D8D2F93C}"/>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8CC52853-0533-4C35-5890-148A7B9FB40C}"/>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79E1A15F-3224-2E2B-2900-2538206C4F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3207869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582592" y="3679279"/>
            <a:ext cx="5828842" cy="1121274"/>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01144" y="4838611"/>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6" name="Rectangle 5">
            <a:extLst>
              <a:ext uri="{FF2B5EF4-FFF2-40B4-BE49-F238E27FC236}">
                <a16:creationId xmlns:a16="http://schemas.microsoft.com/office/drawing/2014/main" id="{56CDA9AC-534E-1DCE-A427-96E2B159046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EDFB394-5E0B-E763-1088-B6F4FAAB6694}"/>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9" name="Picture 8">
            <a:extLst>
              <a:ext uri="{FF2B5EF4-FFF2-40B4-BE49-F238E27FC236}">
                <a16:creationId xmlns:a16="http://schemas.microsoft.com/office/drawing/2014/main" id="{416E6C8A-19E6-2809-E796-9BD615ED9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6535" y="497928"/>
            <a:ext cx="4756945" cy="879831"/>
          </a:xfrm>
          <a:prstGeom prst="rect">
            <a:avLst/>
          </a:prstGeom>
        </p:spPr>
      </p:pic>
    </p:spTree>
    <p:extLst>
      <p:ext uri="{BB962C8B-B14F-4D97-AF65-F5344CB8AC3E}">
        <p14:creationId xmlns:p14="http://schemas.microsoft.com/office/powerpoint/2010/main" val="11859913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5600" y="1646814"/>
            <a:ext cx="6116320" cy="4569344"/>
          </a:xfrm>
        </p:spPr>
        <p:txBody>
          <a:bodyPr>
            <a:normAutofit/>
          </a:bodyPr>
          <a:lstStyle>
            <a:lvl1pPr marL="0" indent="0">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576001" y="432002"/>
            <a:ext cx="779239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792393"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792393"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576000" y="1646814"/>
            <a:ext cx="4491300" cy="4569343"/>
          </a:xfrm>
          <a:solidFill>
            <a:schemeClr val="bg1">
              <a:lumMod val="90000"/>
            </a:schemeClr>
          </a:solidFill>
          <a:ln>
            <a:noFill/>
          </a:ln>
        </p:spPr>
        <p:txBody>
          <a:bodyPr anchor="t">
            <a:normAutofit/>
          </a:bodyPr>
          <a:lstStyle>
            <a:lvl1pPr marL="0" indent="0" algn="ctr">
              <a:buNone/>
              <a:defRPr sz="1100" b="0" i="0">
                <a:latin typeface="Source Sans Pro Light" panose="020B0403030403020204" pitchFamily="34" charset="0"/>
                <a:ea typeface="Noto Sans Light" panose="020B0402040504020204" pitchFamily="34" charset="0"/>
                <a:cs typeface="Noto Sans Light" panose="020B0402040504020204" pitchFamily="34" charset="0"/>
              </a:defRPr>
            </a:lvl1pPr>
          </a:lstStyle>
          <a:p>
            <a:r>
              <a:rPr lang="en-US"/>
              <a:t>Click icon to add picture</a:t>
            </a:r>
            <a:endParaRPr lang="id-ID"/>
          </a:p>
        </p:txBody>
      </p:sp>
      <p:pic>
        <p:nvPicPr>
          <p:cNvPr id="2" name="Picture 1">
            <a:extLst>
              <a:ext uri="{FF2B5EF4-FFF2-40B4-BE49-F238E27FC236}">
                <a16:creationId xmlns:a16="http://schemas.microsoft.com/office/drawing/2014/main" id="{18AF3F50-E89E-6B06-E493-BB10C13BF2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8598104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0" y="432002"/>
            <a:ext cx="10972799"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10972800"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10972800"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0426227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0" y="427545"/>
            <a:ext cx="10972799"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0972800"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7052749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756026"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756028"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10756028"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99722038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359663"/>
            <a:ext cx="10832228" cy="418311"/>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18457"/>
            <a:ext cx="10832229" cy="366765"/>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25513"/>
            <a:ext cx="10832229" cy="401353"/>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4861456"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7994021"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1728890"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897D043-49B5-5AA4-892B-77D28BF4C2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65020352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522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4920"/>
            <a:ext cx="7522971"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3502523"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6429045"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576001"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23" name="Picture Placeholder 7">
            <a:extLst>
              <a:ext uri="{FF2B5EF4-FFF2-40B4-BE49-F238E27FC236}">
                <a16:creationId xmlns:a16="http://schemas.microsoft.com/office/drawing/2014/main" id="{2AAE0185-BF6F-A841-B31D-E4C3A643EC97}"/>
              </a:ext>
            </a:extLst>
          </p:cNvPr>
          <p:cNvSpPr>
            <a:spLocks noGrp="1"/>
          </p:cNvSpPr>
          <p:nvPr>
            <p:ph type="pic" sz="quarter" idx="70"/>
          </p:nvPr>
        </p:nvSpPr>
        <p:spPr>
          <a:xfrm>
            <a:off x="9355567" y="2698644"/>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30811F8-64E7-A932-8739-B3B185C790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46091051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62263B-4807-0B48-83CE-577BE85A95A0}"/>
              </a:ext>
            </a:extLst>
          </p:cNvPr>
          <p:cNvSpPr>
            <a:spLocks noGrp="1"/>
          </p:cNvSpPr>
          <p:nvPr>
            <p:ph type="title"/>
          </p:nvPr>
        </p:nvSpPr>
        <p:spPr>
          <a:xfrm>
            <a:off x="576000" y="350352"/>
            <a:ext cx="782504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7">
            <a:extLst>
              <a:ext uri="{FF2B5EF4-FFF2-40B4-BE49-F238E27FC236}">
                <a16:creationId xmlns:a16="http://schemas.microsoft.com/office/drawing/2014/main" id="{EDB04113-9847-F74F-A1F3-D0A8B52637EC}"/>
              </a:ext>
            </a:extLst>
          </p:cNvPr>
          <p:cNvSpPr>
            <a:spLocks noGrp="1"/>
          </p:cNvSpPr>
          <p:nvPr>
            <p:ph type="body" sz="quarter" idx="13" hasCustomPrompt="1"/>
          </p:nvPr>
        </p:nvSpPr>
        <p:spPr>
          <a:xfrm>
            <a:off x="576001" y="710293"/>
            <a:ext cx="782505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446D637-B836-14EB-D41B-BB81EB7C97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2543674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AB8E-FC5C-7742-8164-D631A3037743}"/>
              </a:ext>
            </a:extLst>
          </p:cNvPr>
          <p:cNvSpPr>
            <a:spLocks noGrp="1"/>
          </p:cNvSpPr>
          <p:nvPr>
            <p:ph type="title"/>
          </p:nvPr>
        </p:nvSpPr>
        <p:spPr>
          <a:xfrm>
            <a:off x="552849" y="434573"/>
            <a:ext cx="9783851" cy="345972"/>
          </a:xfrm>
        </p:spPr>
        <p:txBody>
          <a:bodyPr>
            <a:noAutofit/>
          </a:bodyPr>
          <a:lstStyle>
            <a:lvl1pPr>
              <a:defRPr sz="2400">
                <a:solidFill>
                  <a:schemeClr val="tx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C2388CD7-7FC3-9641-AE41-B5FE4CCD73A6}"/>
              </a:ext>
            </a:extLst>
          </p:cNvPr>
          <p:cNvSpPr>
            <a:spLocks noGrp="1"/>
          </p:cNvSpPr>
          <p:nvPr>
            <p:ph type="body" sz="quarter" idx="13" hasCustomPrompt="1"/>
          </p:nvPr>
        </p:nvSpPr>
        <p:spPr>
          <a:xfrm>
            <a:off x="552849" y="784453"/>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3" name="Picture Placeholder 3">
            <a:extLst>
              <a:ext uri="{FF2B5EF4-FFF2-40B4-BE49-F238E27FC236}">
                <a16:creationId xmlns:a16="http://schemas.microsoft.com/office/drawing/2014/main" id="{9088E115-681D-DB44-81FB-7ADF6FD915EC}"/>
              </a:ext>
            </a:extLst>
          </p:cNvPr>
          <p:cNvSpPr>
            <a:spLocks noGrp="1"/>
          </p:cNvSpPr>
          <p:nvPr>
            <p:ph type="pic" sz="quarter" idx="15" hasCustomPrompt="1"/>
          </p:nvPr>
        </p:nvSpPr>
        <p:spPr>
          <a:xfrm>
            <a:off x="552849"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4" name="Picture Placeholder 3">
            <a:extLst>
              <a:ext uri="{FF2B5EF4-FFF2-40B4-BE49-F238E27FC236}">
                <a16:creationId xmlns:a16="http://schemas.microsoft.com/office/drawing/2014/main" id="{2673410D-FFDF-584A-B354-5C97673A926F}"/>
              </a:ext>
            </a:extLst>
          </p:cNvPr>
          <p:cNvSpPr>
            <a:spLocks noGrp="1"/>
          </p:cNvSpPr>
          <p:nvPr>
            <p:ph type="pic" sz="quarter" idx="16" hasCustomPrompt="1"/>
          </p:nvPr>
        </p:nvSpPr>
        <p:spPr>
          <a:xfrm>
            <a:off x="3462890"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5" name="Picture Placeholder 3">
            <a:extLst>
              <a:ext uri="{FF2B5EF4-FFF2-40B4-BE49-F238E27FC236}">
                <a16:creationId xmlns:a16="http://schemas.microsoft.com/office/drawing/2014/main" id="{F4EC6675-6AF9-8240-BA33-D1EE44BBF878}"/>
              </a:ext>
            </a:extLst>
          </p:cNvPr>
          <p:cNvSpPr>
            <a:spLocks noGrp="1"/>
          </p:cNvSpPr>
          <p:nvPr>
            <p:ph type="pic" sz="quarter" idx="17" hasCustomPrompt="1"/>
          </p:nvPr>
        </p:nvSpPr>
        <p:spPr>
          <a:xfrm>
            <a:off x="6372931"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6" name="Picture Placeholder 3">
            <a:extLst>
              <a:ext uri="{FF2B5EF4-FFF2-40B4-BE49-F238E27FC236}">
                <a16:creationId xmlns:a16="http://schemas.microsoft.com/office/drawing/2014/main" id="{434627CB-543D-0741-BD6E-145C01FFAE2B}"/>
              </a:ext>
            </a:extLst>
          </p:cNvPr>
          <p:cNvSpPr>
            <a:spLocks noGrp="1"/>
          </p:cNvSpPr>
          <p:nvPr>
            <p:ph type="pic" sz="quarter" idx="18" hasCustomPrompt="1"/>
          </p:nvPr>
        </p:nvSpPr>
        <p:spPr>
          <a:xfrm>
            <a:off x="9282465"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24" name="Text Placeholder 23">
            <a:extLst>
              <a:ext uri="{FF2B5EF4-FFF2-40B4-BE49-F238E27FC236}">
                <a16:creationId xmlns:a16="http://schemas.microsoft.com/office/drawing/2014/main" id="{64DD199E-9816-AF4A-AD19-D44663E90C4E}"/>
              </a:ext>
            </a:extLst>
          </p:cNvPr>
          <p:cNvSpPr>
            <a:spLocks noGrp="1"/>
          </p:cNvSpPr>
          <p:nvPr>
            <p:ph type="body" sz="quarter" idx="19" hasCustomPrompt="1"/>
          </p:nvPr>
        </p:nvSpPr>
        <p:spPr>
          <a:xfrm>
            <a:off x="55285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27" name="Text Placeholder 26">
            <a:extLst>
              <a:ext uri="{FF2B5EF4-FFF2-40B4-BE49-F238E27FC236}">
                <a16:creationId xmlns:a16="http://schemas.microsoft.com/office/drawing/2014/main" id="{8C5309F6-4D23-A645-A80D-FAB73D80D8CB}"/>
              </a:ext>
            </a:extLst>
          </p:cNvPr>
          <p:cNvSpPr>
            <a:spLocks noGrp="1"/>
          </p:cNvSpPr>
          <p:nvPr>
            <p:ph type="body" sz="quarter" idx="20" hasCustomPrompt="1"/>
          </p:nvPr>
        </p:nvSpPr>
        <p:spPr>
          <a:xfrm>
            <a:off x="55284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1" name="Text Placeholder 23">
            <a:extLst>
              <a:ext uri="{FF2B5EF4-FFF2-40B4-BE49-F238E27FC236}">
                <a16:creationId xmlns:a16="http://schemas.microsoft.com/office/drawing/2014/main" id="{CD5CD75D-40B0-874C-AB96-1BD5EB52F023}"/>
              </a:ext>
            </a:extLst>
          </p:cNvPr>
          <p:cNvSpPr>
            <a:spLocks noGrp="1"/>
          </p:cNvSpPr>
          <p:nvPr>
            <p:ph type="body" sz="quarter" idx="21" hasCustomPrompt="1"/>
          </p:nvPr>
        </p:nvSpPr>
        <p:spPr>
          <a:xfrm>
            <a:off x="346289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2" name="Text Placeholder 26">
            <a:extLst>
              <a:ext uri="{FF2B5EF4-FFF2-40B4-BE49-F238E27FC236}">
                <a16:creationId xmlns:a16="http://schemas.microsoft.com/office/drawing/2014/main" id="{A0FF9BC7-BB1E-434E-A87A-57A7C60F1CD5}"/>
              </a:ext>
            </a:extLst>
          </p:cNvPr>
          <p:cNvSpPr>
            <a:spLocks noGrp="1"/>
          </p:cNvSpPr>
          <p:nvPr>
            <p:ph type="body" sz="quarter" idx="22" hasCustomPrompt="1"/>
          </p:nvPr>
        </p:nvSpPr>
        <p:spPr>
          <a:xfrm>
            <a:off x="346288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4" name="Text Placeholder 23">
            <a:extLst>
              <a:ext uri="{FF2B5EF4-FFF2-40B4-BE49-F238E27FC236}">
                <a16:creationId xmlns:a16="http://schemas.microsoft.com/office/drawing/2014/main" id="{15AA2222-AFAF-3A45-AABA-EFD704259111}"/>
              </a:ext>
            </a:extLst>
          </p:cNvPr>
          <p:cNvSpPr>
            <a:spLocks noGrp="1"/>
          </p:cNvSpPr>
          <p:nvPr>
            <p:ph type="body" sz="quarter" idx="23" hasCustomPrompt="1"/>
          </p:nvPr>
        </p:nvSpPr>
        <p:spPr>
          <a:xfrm>
            <a:off x="637293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5" name="Text Placeholder 26">
            <a:extLst>
              <a:ext uri="{FF2B5EF4-FFF2-40B4-BE49-F238E27FC236}">
                <a16:creationId xmlns:a16="http://schemas.microsoft.com/office/drawing/2014/main" id="{965C5E4F-52E8-0045-8BB2-32D52E2D8B41}"/>
              </a:ext>
            </a:extLst>
          </p:cNvPr>
          <p:cNvSpPr>
            <a:spLocks noGrp="1"/>
          </p:cNvSpPr>
          <p:nvPr>
            <p:ph type="body" sz="quarter" idx="24" hasCustomPrompt="1"/>
          </p:nvPr>
        </p:nvSpPr>
        <p:spPr>
          <a:xfrm>
            <a:off x="637292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6" name="Text Placeholder 23">
            <a:extLst>
              <a:ext uri="{FF2B5EF4-FFF2-40B4-BE49-F238E27FC236}">
                <a16:creationId xmlns:a16="http://schemas.microsoft.com/office/drawing/2014/main" id="{02B9747B-2176-D74F-948C-C2887675DCBE}"/>
              </a:ext>
            </a:extLst>
          </p:cNvPr>
          <p:cNvSpPr>
            <a:spLocks noGrp="1"/>
          </p:cNvSpPr>
          <p:nvPr>
            <p:ph type="body" sz="quarter" idx="25" hasCustomPrompt="1"/>
          </p:nvPr>
        </p:nvSpPr>
        <p:spPr>
          <a:xfrm>
            <a:off x="9282465"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7" name="Text Placeholder 26">
            <a:extLst>
              <a:ext uri="{FF2B5EF4-FFF2-40B4-BE49-F238E27FC236}">
                <a16:creationId xmlns:a16="http://schemas.microsoft.com/office/drawing/2014/main" id="{D7433BF4-D729-FC40-A520-B2DB3828ED8A}"/>
              </a:ext>
            </a:extLst>
          </p:cNvPr>
          <p:cNvSpPr>
            <a:spLocks noGrp="1"/>
          </p:cNvSpPr>
          <p:nvPr>
            <p:ph type="body" sz="quarter" idx="26" hasCustomPrompt="1"/>
          </p:nvPr>
        </p:nvSpPr>
        <p:spPr>
          <a:xfrm>
            <a:off x="9282464"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pic>
        <p:nvPicPr>
          <p:cNvPr id="5" name="Picture 4">
            <a:extLst>
              <a:ext uri="{FF2B5EF4-FFF2-40B4-BE49-F238E27FC236}">
                <a16:creationId xmlns:a16="http://schemas.microsoft.com/office/drawing/2014/main" id="{881F1A1C-EE9B-DB67-B08F-96D2FF8B9E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2863823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ransition Slide opt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A4B99364-F940-9D81-74A1-BDFCD08CF5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4" name="Picture 3">
            <a:extLst>
              <a:ext uri="{FF2B5EF4-FFF2-40B4-BE49-F238E27FC236}">
                <a16:creationId xmlns:a16="http://schemas.microsoft.com/office/drawing/2014/main" id="{AB0146A8-EEBA-1A1D-20C1-76840BB199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79017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endParaRPr lang="en-US"/>
          </a:p>
        </p:txBody>
      </p:sp>
      <p:sp>
        <p:nvSpPr>
          <p:cNvPr id="3" name="TextBox 2">
            <a:extLst>
              <a:ext uri="{FF2B5EF4-FFF2-40B4-BE49-F238E27FC236}">
                <a16:creationId xmlns:a16="http://schemas.microsoft.com/office/drawing/2014/main" id="{1A20DC05-8000-CDEC-4C34-7607739B30E9}"/>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4" name="Rectangle 3">
            <a:extLst>
              <a:ext uri="{FF2B5EF4-FFF2-40B4-BE49-F238E27FC236}">
                <a16:creationId xmlns:a16="http://schemas.microsoft.com/office/drawing/2014/main" id="{C526AF4C-5D5B-88C4-161C-33AFF65EBBFA}"/>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83EFA4F4-1EFB-7A15-42F4-85362B9D32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8877619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ransition Slide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4C9896CD-DBA1-D382-1CC1-643049B3D26E}"/>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9A523EF6-9050-92DF-DCD8-F2DAE656B072}"/>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A760C045-CE2C-C17C-40E5-565966FA80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0919482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592B15-A237-214C-856C-E7D8FD041EA9}"/>
              </a:ext>
            </a:extLst>
          </p:cNvPr>
          <p:cNvPicPr>
            <a:picLocks noChangeAspect="1"/>
          </p:cNvPicPr>
          <p:nvPr userDrawn="1"/>
        </p:nvPicPr>
        <p:blipFill>
          <a:blip r:embed="rId2" cstate="screen">
            <a:alphaModFix/>
            <a:duotone>
              <a:prstClr val="black"/>
              <a:srgbClr val="000000">
                <a:tint val="45000"/>
                <a:satMod val="400000"/>
              </a:srgbClr>
            </a:duotone>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100000" contrast="-67000"/>
                    </a14:imgEffect>
                  </a14:imgLayer>
                </a14:imgProps>
              </a:ext>
              <a:ext uri="{28A0092B-C50C-407E-A947-70E740481C1C}">
                <a14:useLocalDpi xmlns:a14="http://schemas.microsoft.com/office/drawing/2010/main"/>
              </a:ext>
            </a:extLst>
          </a:blip>
          <a:stretch>
            <a:fillRect/>
          </a:stretch>
        </p:blipFill>
        <p:spPr>
          <a:xfrm>
            <a:off x="677811" y="5782133"/>
            <a:ext cx="501525" cy="413047"/>
          </a:xfrm>
          <a:prstGeom prst="rect">
            <a:avLst/>
          </a:prstGeom>
        </p:spPr>
      </p:pic>
      <p:pic>
        <p:nvPicPr>
          <p:cNvPr id="17" name="Picture 16">
            <a:extLst>
              <a:ext uri="{FF2B5EF4-FFF2-40B4-BE49-F238E27FC236}">
                <a16:creationId xmlns:a16="http://schemas.microsoft.com/office/drawing/2014/main" id="{4E09F4A4-DEE4-B34C-980E-86F8A802F27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65000"/>
                    </a14:imgEffect>
                  </a14:imgLayer>
                </a14:imgProps>
              </a:ext>
              <a:ext uri="{28A0092B-C50C-407E-A947-70E740481C1C}">
                <a14:useLocalDpi xmlns:a14="http://schemas.microsoft.com/office/drawing/2010/main"/>
              </a:ext>
            </a:extLst>
          </a:blip>
          <a:stretch>
            <a:fillRect/>
          </a:stretch>
        </p:blipFill>
        <p:spPr>
          <a:xfrm>
            <a:off x="1448128" y="5779727"/>
            <a:ext cx="1319565" cy="404427"/>
          </a:xfrm>
          <a:prstGeom prst="rect">
            <a:avLst/>
          </a:prstGeom>
        </p:spPr>
      </p:pic>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Questions</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2" name="TextBox 1">
            <a:extLst>
              <a:ext uri="{FF2B5EF4-FFF2-40B4-BE49-F238E27FC236}">
                <a16:creationId xmlns:a16="http://schemas.microsoft.com/office/drawing/2014/main" id="{14A70F16-BBC3-25D4-0072-7832D8D2F93C}"/>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8CC52853-0533-4C35-5890-148A7B9FB40C}"/>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79E1A15F-3224-2E2B-2900-2538206C4FD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7209495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endParaRPr lang="en-US"/>
          </a:p>
        </p:txBody>
      </p:sp>
      <p:sp>
        <p:nvSpPr>
          <p:cNvPr id="3" name="TextBox 2">
            <a:extLst>
              <a:ext uri="{FF2B5EF4-FFF2-40B4-BE49-F238E27FC236}">
                <a16:creationId xmlns:a16="http://schemas.microsoft.com/office/drawing/2014/main" id="{1A20DC05-8000-CDEC-4C34-7607739B30E9}"/>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4" name="Rectangle 3">
            <a:extLst>
              <a:ext uri="{FF2B5EF4-FFF2-40B4-BE49-F238E27FC236}">
                <a16:creationId xmlns:a16="http://schemas.microsoft.com/office/drawing/2014/main" id="{C526AF4C-5D5B-88C4-161C-33AFF65EBBFA}"/>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83EFA4F4-1EFB-7A15-42F4-85362B9D32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4041387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r>
              <a:rPr lang="en-US"/>
              <a:t>   |   </a:t>
            </a:r>
            <a:r>
              <a:rPr lang="en-US" err="1"/>
              <a:t>email@str.com</a:t>
            </a:r>
            <a:endParaRPr lang="en-US"/>
          </a:p>
        </p:txBody>
      </p:sp>
      <p:sp>
        <p:nvSpPr>
          <p:cNvPr id="2" name="TextBox 1">
            <a:extLst>
              <a:ext uri="{FF2B5EF4-FFF2-40B4-BE49-F238E27FC236}">
                <a16:creationId xmlns:a16="http://schemas.microsoft.com/office/drawing/2014/main" id="{0AED0FF9-5134-C81B-99F9-AD2A465F304B}"/>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B859165A-1C8D-165F-9FFF-FFB29A93665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56D0B967-DAFA-B946-B533-01179ECAE7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2230241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11432" y="2558006"/>
            <a:ext cx="5197976" cy="1345070"/>
          </a:xfrm>
        </p:spPr>
        <p:txBody>
          <a:bodyPr>
            <a:normAutofit/>
          </a:bodyPr>
          <a:lstStyle>
            <a:lvl1pPr algn="l">
              <a:defRPr sz="4800">
                <a:solidFill>
                  <a:schemeClr val="tx1"/>
                </a:solidFill>
              </a:defRPr>
            </a:lvl1pPr>
          </a:lstStyle>
          <a:p>
            <a:r>
              <a:rPr lang="en-US"/>
              <a:t>Presentation Title</a:t>
            </a:r>
          </a:p>
        </p:txBody>
      </p:sp>
      <p:sp>
        <p:nvSpPr>
          <p:cNvPr id="3" name="Subtitle 2"/>
          <p:cNvSpPr>
            <a:spLocks noGrp="1"/>
          </p:cNvSpPr>
          <p:nvPr>
            <p:ph type="subTitle" idx="1" hasCustomPrompt="1"/>
          </p:nvPr>
        </p:nvSpPr>
        <p:spPr>
          <a:xfrm>
            <a:off x="6411434" y="3679279"/>
            <a:ext cx="5197975" cy="1121274"/>
          </a:xfrm>
        </p:spPr>
        <p:txBody>
          <a:bodyPr>
            <a:normAutofit/>
          </a:bodyPr>
          <a:lstStyle>
            <a:lvl1pPr marL="0" indent="0" algn="l">
              <a:lnSpc>
                <a:spcPct val="100000"/>
              </a:lnSpc>
              <a:buNone/>
              <a:defRPr sz="2800">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6411434" y="5994747"/>
            <a:ext cx="5473345" cy="646331"/>
          </a:xfrm>
          <a:prstGeom prst="rect">
            <a:avLst/>
          </a:prstGeom>
          <a:noFill/>
        </p:spPr>
        <p:txBody>
          <a:bodyPr wrap="square" rtlCol="0">
            <a:spAutoFit/>
          </a:bodyPr>
          <a:lstStyle/>
          <a:p>
            <a:r>
              <a:rPr lang="en-US" sz="900" kern="1200">
                <a:solidFill>
                  <a:schemeClr val="tx1">
                    <a:lumMod val="60000"/>
                    <a:lumOff val="40000"/>
                  </a:schemeClr>
                </a:solidFill>
                <a:effectLst/>
                <a:latin typeface="+mn-lt"/>
                <a:ea typeface="+mn-ea"/>
                <a:cs typeface="+mn-cs"/>
              </a:rPr>
              <a:t>Source: 2022 STR, LLC / STR Global, Ltd. trading as "STR". © CoStar Realty Information, Inc.  Any reprint, use or republication of all or a part of this presentation without the prior written approval of STR is strictly prohibited.  </a:t>
            </a:r>
            <a:br>
              <a:rPr lang="en-US" sz="900" kern="1200">
                <a:solidFill>
                  <a:schemeClr val="tx1">
                    <a:lumMod val="60000"/>
                    <a:lumOff val="40000"/>
                  </a:schemeClr>
                </a:solidFill>
                <a:effectLst/>
                <a:latin typeface="+mn-lt"/>
                <a:ea typeface="+mn-ea"/>
                <a:cs typeface="+mn-cs"/>
              </a:rPr>
            </a:br>
            <a:r>
              <a:rPr lang="en-US" sz="900" kern="1200">
                <a:solidFill>
                  <a:schemeClr val="tx1">
                    <a:lumMod val="60000"/>
                    <a:lumOff val="40000"/>
                  </a:schemeClr>
                </a:solidFill>
                <a:effectLst/>
                <a:latin typeface="+mn-lt"/>
                <a:ea typeface="+mn-ea"/>
                <a:cs typeface="+mn-cs"/>
              </a:rPr>
              <a:t>Any such reproduction shall specifically credit STR as the source.  This presentation is based on data collected by STR.  The information in the presentation should not be construed as investment, tax, accounting or legal advice.</a:t>
            </a:r>
          </a:p>
        </p:txBody>
      </p:sp>
      <p:sp>
        <p:nvSpPr>
          <p:cNvPr id="6" name="Picture Placeholder 10">
            <a:extLst>
              <a:ext uri="{FF2B5EF4-FFF2-40B4-BE49-F238E27FC236}">
                <a16:creationId xmlns:a16="http://schemas.microsoft.com/office/drawing/2014/main" id="{37518446-2C66-DB44-A09C-06E3EAD330A6}"/>
              </a:ext>
            </a:extLst>
          </p:cNvPr>
          <p:cNvSpPr>
            <a:spLocks noGrp="1"/>
          </p:cNvSpPr>
          <p:nvPr>
            <p:ph type="pic" sz="quarter" idx="10"/>
          </p:nvPr>
        </p:nvSpPr>
        <p:spPr>
          <a:xfrm>
            <a:off x="1" y="0"/>
            <a:ext cx="6425047" cy="6858000"/>
          </a:xfrm>
          <a:custGeom>
            <a:avLst/>
            <a:gdLst>
              <a:gd name="connsiteX0" fmla="*/ 2609873 w 8343900"/>
              <a:gd name="connsiteY0" fmla="*/ 0 h 6858000"/>
              <a:gd name="connsiteX1" fmla="*/ 8343900 w 8343900"/>
              <a:gd name="connsiteY1" fmla="*/ 0 h 6858000"/>
              <a:gd name="connsiteX2" fmla="*/ 5143477 w 8343900"/>
              <a:gd name="connsiteY2" fmla="*/ 6858000 h 6858000"/>
              <a:gd name="connsiteX3" fmla="*/ 0 w 8343900"/>
              <a:gd name="connsiteY3" fmla="*/ 6858000 h 6858000"/>
              <a:gd name="connsiteX4" fmla="*/ 0 w 8343900"/>
              <a:gd name="connsiteY4" fmla="*/ 5592545 h 6858000"/>
              <a:gd name="connsiteX5" fmla="*/ 0 w 8343900"/>
              <a:gd name="connsiteY5" fmla="*/ 0 h 6858000"/>
              <a:gd name="connsiteX6" fmla="*/ 2076450 w 8343900"/>
              <a:gd name="connsiteY6" fmla="*/ 0 h 6858000"/>
              <a:gd name="connsiteX7" fmla="*/ 0 w 8343900"/>
              <a:gd name="connsiteY7" fmla="*/ 4449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3900" h="6858000">
                <a:moveTo>
                  <a:pt x="2609873" y="0"/>
                </a:moveTo>
                <a:lnTo>
                  <a:pt x="8343900" y="0"/>
                </a:lnTo>
                <a:lnTo>
                  <a:pt x="5143477" y="6858000"/>
                </a:lnTo>
                <a:lnTo>
                  <a:pt x="0" y="6858000"/>
                </a:lnTo>
                <a:lnTo>
                  <a:pt x="0" y="5592545"/>
                </a:lnTo>
                <a:close/>
                <a:moveTo>
                  <a:pt x="0" y="0"/>
                </a:moveTo>
                <a:lnTo>
                  <a:pt x="2076450" y="0"/>
                </a:lnTo>
                <a:lnTo>
                  <a:pt x="0" y="4449504"/>
                </a:lnTo>
                <a:close/>
              </a:path>
            </a:pathLst>
          </a:custGeom>
          <a:solidFill>
            <a:schemeClr val="bg1">
              <a:lumMod val="95000"/>
            </a:schemeClr>
          </a:solidFill>
        </p:spPr>
        <p:txBody>
          <a:bodyPr wrap="square">
            <a:noAutofit/>
          </a:bodyPr>
          <a:lstStyle>
            <a:lvl1pPr marL="0" indent="0">
              <a:buNone/>
              <a:defRPr sz="1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icon to add picture</a:t>
            </a:r>
            <a:endParaRPr lang="en-GB"/>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425047" y="5241274"/>
            <a:ext cx="5184363" cy="371475"/>
          </a:xfrm>
        </p:spPr>
        <p:txBody>
          <a:bodyPr>
            <a:noAutofit/>
          </a:bodyPr>
          <a:lstStyle>
            <a:lvl1pPr marL="0" indent="0">
              <a:buNone/>
              <a:defRPr sz="2000" b="1">
                <a:solidFill>
                  <a:schemeClr val="tx1"/>
                </a:solidFill>
              </a:defRPr>
            </a:lvl1pPr>
          </a:lstStyle>
          <a:p>
            <a:pPr lvl="0"/>
            <a:r>
              <a:rPr lang="en-US"/>
              <a:t>Name  </a:t>
            </a:r>
            <a:r>
              <a:rPr lang="en-US" b="0"/>
              <a:t>|  Title</a:t>
            </a:r>
            <a:endParaRPr lang="en-US"/>
          </a:p>
        </p:txBody>
      </p:sp>
      <p:pic>
        <p:nvPicPr>
          <p:cNvPr id="16" name="Picture 15">
            <a:extLst>
              <a:ext uri="{FF2B5EF4-FFF2-40B4-BE49-F238E27FC236}">
                <a16:creationId xmlns:a16="http://schemas.microsoft.com/office/drawing/2014/main" id="{1596602E-F646-FA44-ABF3-93E344902C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6547" y="299377"/>
            <a:ext cx="1288232" cy="1288232"/>
          </a:xfrm>
          <a:prstGeom prst="rect">
            <a:avLst/>
          </a:prstGeom>
        </p:spPr>
      </p:pic>
    </p:spTree>
    <p:extLst>
      <p:ext uri="{BB962C8B-B14F-4D97-AF65-F5344CB8AC3E}">
        <p14:creationId xmlns:p14="http://schemas.microsoft.com/office/powerpoint/2010/main" val="32412305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5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615842" y="426212"/>
            <a:ext cx="9115889" cy="345972"/>
          </a:xfrm>
          <a:prstGeom prst="rect">
            <a:avLst/>
          </a:prstGeom>
        </p:spPr>
        <p:txBody>
          <a:bodyPr>
            <a:noAutofit/>
          </a:bodyPr>
          <a:lstStyle>
            <a:lvl1pPr algn="l">
              <a:lnSpc>
                <a:spcPts val="2667"/>
              </a:lnSpc>
              <a:defRPr sz="2800" b="1">
                <a:solidFill>
                  <a:schemeClr val="tx1"/>
                </a:solidFill>
                <a:latin typeface="+mn-lt"/>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1615842" y="781882"/>
            <a:ext cx="9115889" cy="303340"/>
          </a:xfrm>
          <a:prstGeom prst="rect">
            <a:avLst/>
          </a:prstGeom>
        </p:spPr>
        <p:txBody>
          <a:bodyPr>
            <a:noAutofit/>
          </a:bodyPr>
          <a:lstStyle>
            <a:lvl1pPr marL="0" indent="0" algn="l">
              <a:lnSpc>
                <a:spcPts val="2667"/>
              </a:lnSpc>
              <a:buNone/>
              <a:defRPr sz="2000">
                <a:solidFill>
                  <a:schemeClr val="tx1"/>
                </a:solidFill>
                <a:latin typeface="+mn-lt"/>
                <a:cs typeface="Arial" pitchFamily="34" charset="0"/>
              </a:defRPr>
            </a:lvl1pPr>
          </a:lstStyle>
          <a:p>
            <a:pPr lvl="0"/>
            <a:r>
              <a:rPr lang="en-GB"/>
              <a:t>Strapline</a:t>
            </a:r>
          </a:p>
        </p:txBody>
      </p:sp>
      <p:sp>
        <p:nvSpPr>
          <p:cNvPr id="13" name="TextBox 12">
            <a:extLst>
              <a:ext uri="{FF2B5EF4-FFF2-40B4-BE49-F238E27FC236}">
                <a16:creationId xmlns:a16="http://schemas.microsoft.com/office/drawing/2014/main" id="{A9F24F1F-606A-1E4F-9BC2-0948035B8EEA}"/>
              </a:ext>
            </a:extLst>
          </p:cNvPr>
          <p:cNvSpPr txBox="1"/>
          <p:nvPr userDrawn="1"/>
        </p:nvSpPr>
        <p:spPr>
          <a:xfrm>
            <a:off x="482712" y="6389493"/>
            <a:ext cx="11069208"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lumMod val="60000"/>
                    <a:lumOff val="40000"/>
                  </a:srgbClr>
                </a:solidFill>
                <a:effectLst/>
                <a:uLnTx/>
                <a:uFillTx/>
                <a:latin typeface="Calibri"/>
                <a:ea typeface="+mn-ea"/>
                <a:cs typeface="+mn-cs"/>
              </a:rPr>
              <a:t>Source</a:t>
            </a:r>
            <a:r>
              <a:rPr kumimoji="0" lang="en-US" sz="900" b="0" i="0" u="none" strike="noStrike" kern="1200" cap="none" spc="0" normalizeH="0" baseline="0" noProof="0">
                <a:ln>
                  <a:noFill/>
                </a:ln>
                <a:solidFill>
                  <a:srgbClr val="FFFFFF">
                    <a:lumMod val="50000"/>
                  </a:srgbClr>
                </a:solidFill>
                <a:effectLst/>
                <a:uLnTx/>
                <a:uFillTx/>
                <a:latin typeface="Calibri"/>
                <a:ea typeface="+mn-ea"/>
                <a:cs typeface="+mn-cs"/>
              </a:rPr>
              <a:t>: STR. © </a:t>
            </a:r>
            <a:r>
              <a:rPr kumimoji="0" lang="en-GB" sz="900" b="0" i="0" u="none" strike="noStrike" kern="1200" cap="none" spc="0" normalizeH="0" baseline="0" noProof="0">
                <a:ln>
                  <a:noFill/>
                </a:ln>
                <a:solidFill>
                  <a:srgbClr val="696969"/>
                </a:solidFill>
                <a:effectLst/>
                <a:uLnTx/>
                <a:uFillTx/>
                <a:latin typeface="Calibri"/>
                <a:ea typeface="Times New Roman" panose="02020603050405020304" pitchFamily="18" charset="0"/>
                <a:cs typeface="+mn-cs"/>
              </a:rPr>
              <a:t>2022 CoStar Group</a:t>
            </a:r>
            <a:endParaRPr kumimoji="0" lang="en-US" sz="900" b="0" i="0" u="none" strike="noStrike" kern="1200" cap="none" spc="0" normalizeH="0" baseline="0" noProof="0">
              <a:ln>
                <a:noFill/>
              </a:ln>
              <a:solidFill>
                <a:srgbClr val="FFFFFF">
                  <a:lumMod val="50000"/>
                </a:srgbClr>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25153B3D-D44C-6640-A1E5-4C2E7B65F2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1078" y="299377"/>
            <a:ext cx="973700" cy="973700"/>
          </a:xfrm>
          <a:prstGeom prst="rect">
            <a:avLst/>
          </a:prstGeom>
        </p:spPr>
      </p:pic>
      <p:pic>
        <p:nvPicPr>
          <p:cNvPr id="11" name="Picture 10">
            <a:extLst>
              <a:ext uri="{FF2B5EF4-FFF2-40B4-BE49-F238E27FC236}">
                <a16:creationId xmlns:a16="http://schemas.microsoft.com/office/drawing/2014/main" id="{1B4C137B-7541-4B81-A19C-0338A02A3086}"/>
              </a:ext>
            </a:extLst>
          </p:cNvPr>
          <p:cNvPicPr>
            <a:picLocks noChangeAspect="1"/>
          </p:cNvPicPr>
          <p:nvPr userDrawn="1"/>
        </p:nvPicPr>
        <p:blipFill>
          <a:blip r:embed="rId3"/>
          <a:stretch>
            <a:fillRect/>
          </a:stretch>
        </p:blipFill>
        <p:spPr>
          <a:xfrm>
            <a:off x="319813" y="-10920"/>
            <a:ext cx="1143000" cy="1422400"/>
          </a:xfrm>
          <a:prstGeom prst="rect">
            <a:avLst/>
          </a:prstGeom>
        </p:spPr>
      </p:pic>
      <p:sp>
        <p:nvSpPr>
          <p:cNvPr id="12" name="Shape 4">
            <a:extLst>
              <a:ext uri="{FF2B5EF4-FFF2-40B4-BE49-F238E27FC236}">
                <a16:creationId xmlns:a16="http://schemas.microsoft.com/office/drawing/2014/main" id="{8DB274A8-CA97-488D-90BC-3CABE7C4B994}"/>
              </a:ext>
            </a:extLst>
          </p:cNvPr>
          <p:cNvSpPr>
            <a:spLocks noGrp="1"/>
          </p:cNvSpPr>
          <p:nvPr>
            <p:ph type="sldNum" sz="quarter" idx="2"/>
          </p:nvPr>
        </p:nvSpPr>
        <p:spPr>
          <a:xfrm>
            <a:off x="5979516" y="6540500"/>
            <a:ext cx="285335" cy="287258"/>
          </a:xfrm>
          <a:prstGeom prst="rect">
            <a:avLst/>
          </a:prstGeom>
          <a:ln w="12700">
            <a:miter lim="400000"/>
          </a:ln>
        </p:spPr>
        <p:txBody>
          <a:bodyPr wrap="none" lIns="50800" tIns="50800" rIns="50800" bIns="50800">
            <a:spAutoFit/>
          </a:bodyPr>
          <a:lstStyle>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62F16FCE-57F4-42BF-8F9A-145EA43CC0C3}"/>
              </a:ext>
            </a:extLst>
          </p:cNvPr>
          <p:cNvSpPr/>
          <p:nvPr userDrawn="1"/>
        </p:nvSpPr>
        <p:spPr>
          <a:xfrm>
            <a:off x="11679382" y="6301048"/>
            <a:ext cx="448887" cy="415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12031234"/>
      </p:ext>
    </p:extLst>
  </p:cSld>
  <p:clrMapOvr>
    <a:masterClrMapping/>
  </p:clrMapOvr>
  <p:transition/>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Title and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hart Placeholder 2"/>
          <p:cNvSpPr>
            <a:spLocks noGrp="1"/>
          </p:cNvSpPr>
          <p:nvPr>
            <p:ph type="chart" idx="1"/>
          </p:nvPr>
        </p:nvSpPr>
        <p:spPr>
          <a:xfrm>
            <a:off x="586936" y="1548033"/>
            <a:ext cx="10972800" cy="4525963"/>
          </a:xfrm>
          <a:prstGeom prst="rect">
            <a:avLst/>
          </a:prstGeom>
        </p:spPr>
        <p:txBody>
          <a:bodyPr/>
          <a:lstStyle>
            <a:lvl1pPr>
              <a:defRPr>
                <a:solidFill>
                  <a:schemeClr val="tx1">
                    <a:lumMod val="50000"/>
                  </a:schemeClr>
                </a:solidFill>
              </a:defRPr>
            </a:lvl1pPr>
          </a:lstStyle>
          <a:p>
            <a:pPr lvl="0"/>
            <a:r>
              <a:rPr lang="en-US" noProof="0"/>
              <a:t>Click icon to add chart</a:t>
            </a:r>
          </a:p>
        </p:txBody>
      </p:sp>
      <p:sp>
        <p:nvSpPr>
          <p:cNvPr id="4" name="TextBox 3"/>
          <p:cNvSpPr txBox="1"/>
          <p:nvPr userDrawn="1"/>
        </p:nvSpPr>
        <p:spPr>
          <a:xfrm>
            <a:off x="8534400" y="6496051"/>
            <a:ext cx="3200400"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lumMod val="50000"/>
                  </a:srgbClr>
                </a:solidFill>
                <a:effectLst/>
                <a:uLnTx/>
                <a:uFillTx/>
                <a:latin typeface="Calibri"/>
                <a:ea typeface="+mn-ea"/>
                <a:cs typeface="+mn-cs"/>
              </a:rPr>
              <a:t>﻿</a:t>
            </a:r>
            <a:r>
              <a:rPr kumimoji="0" lang="en-US" sz="1100" b="0" i="0" u="none" strike="noStrike" kern="1200" cap="none" spc="0" normalizeH="0" baseline="0" noProof="0">
                <a:ln>
                  <a:noFill/>
                </a:ln>
                <a:solidFill>
                  <a:srgbClr val="000000">
                    <a:lumMod val="60000"/>
                    <a:lumOff val="40000"/>
                  </a:srgbClr>
                </a:solidFill>
                <a:effectLst/>
                <a:uLnTx/>
                <a:uFillTx/>
                <a:latin typeface="Calibri"/>
                <a:ea typeface="+mn-ea"/>
                <a:cs typeface="+mn-cs"/>
              </a:rPr>
              <a:t>Source</a:t>
            </a:r>
            <a:r>
              <a:rPr kumimoji="0" lang="en-US" sz="1100" b="0" i="0" u="none" strike="noStrike" kern="1200" cap="none" spc="0" normalizeH="0" baseline="0" noProof="0">
                <a:ln>
                  <a:noFill/>
                </a:ln>
                <a:solidFill>
                  <a:srgbClr val="FFFFFF">
                    <a:lumMod val="50000"/>
                  </a:srgbClr>
                </a:solidFill>
                <a:effectLst/>
                <a:uLnTx/>
                <a:uFillTx/>
                <a:latin typeface="Calibri"/>
                <a:ea typeface="+mn-ea"/>
                <a:cs typeface="+mn-cs"/>
              </a:rPr>
              <a:t>: STR. 2022 © CoStar Group.</a:t>
            </a:r>
          </a:p>
        </p:txBody>
      </p:sp>
      <p:sp>
        <p:nvSpPr>
          <p:cNvPr id="9" name="Title 1"/>
          <p:cNvSpPr>
            <a:spLocks noGrp="1"/>
          </p:cNvSpPr>
          <p:nvPr>
            <p:ph type="title" hasCustomPrompt="1"/>
          </p:nvPr>
        </p:nvSpPr>
        <p:spPr>
          <a:xfrm>
            <a:off x="576001" y="432002"/>
            <a:ext cx="9783850" cy="345972"/>
          </a:xfrm>
          <a:prstGeom prst="rect">
            <a:avLst/>
          </a:prstGeom>
        </p:spPr>
        <p:txBody>
          <a:bodyPr>
            <a:noAutofit/>
          </a:bodyPr>
          <a:lstStyle>
            <a:lvl1pPr algn="l">
              <a:lnSpc>
                <a:spcPts val="2667"/>
              </a:lnSpc>
              <a:defRPr sz="2800" b="1">
                <a:solidFill>
                  <a:schemeClr val="bg1"/>
                </a:solidFill>
                <a:latin typeface="+mn-lt"/>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2400">
                <a:solidFill>
                  <a:schemeClr val="bg1"/>
                </a:solidFill>
                <a:latin typeface="+mn-lt"/>
                <a:cs typeface="Arial" pitchFamily="34" charset="0"/>
              </a:defRPr>
            </a:lvl1pPr>
          </a:lstStyle>
          <a:p>
            <a:pPr lvl="0"/>
            <a:r>
              <a:rPr lang="en-GB"/>
              <a:t>Strapline</a:t>
            </a:r>
          </a:p>
        </p:txBody>
      </p:sp>
      <p:sp>
        <p:nvSpPr>
          <p:cNvPr id="11" name="Text Placeholder 7"/>
          <p:cNvSpPr>
            <a:spLocks noGrp="1"/>
          </p:cNvSpPr>
          <p:nvPr>
            <p:ph type="body" sz="quarter" idx="14" hasCustomPrompt="1"/>
          </p:nvPr>
        </p:nvSpPr>
        <p:spPr>
          <a:xfrm>
            <a:off x="576000" y="1094920"/>
            <a:ext cx="9783851" cy="331946"/>
          </a:xfrm>
          <a:prstGeom prst="rect">
            <a:avLst/>
          </a:prstGeom>
        </p:spPr>
        <p:txBody>
          <a:bodyPr>
            <a:noAutofit/>
          </a:bodyPr>
          <a:lstStyle>
            <a:lvl1pPr marL="0" indent="0" algn="l">
              <a:lnSpc>
                <a:spcPts val="2667"/>
              </a:lnSpc>
              <a:buNone/>
              <a:defRPr sz="2400">
                <a:solidFill>
                  <a:schemeClr val="bg1"/>
                </a:solidFill>
                <a:latin typeface="+mn-lt"/>
                <a:cs typeface="Arial" pitchFamily="34" charset="0"/>
              </a:defRPr>
            </a:lvl1pPr>
          </a:lstStyle>
          <a:p>
            <a:pPr lvl="0"/>
            <a:r>
              <a:rPr lang="en-GB"/>
              <a:t>Strapline</a:t>
            </a:r>
          </a:p>
        </p:txBody>
      </p:sp>
    </p:spTree>
    <p:extLst>
      <p:ext uri="{BB962C8B-B14F-4D97-AF65-F5344CB8AC3E}">
        <p14:creationId xmlns:p14="http://schemas.microsoft.com/office/powerpoint/2010/main" val="19923215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807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807972"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10807972"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89724564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27545"/>
            <a:ext cx="11039998" cy="350429"/>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1039999" cy="307248"/>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0262682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r>
              <a:rPr lang="en-US"/>
              <a:t>   |   </a:t>
            </a:r>
            <a:r>
              <a:rPr lang="en-US" err="1"/>
              <a:t>email@str.com</a:t>
            </a:r>
            <a:endParaRPr lang="en-US"/>
          </a:p>
        </p:txBody>
      </p:sp>
      <p:sp>
        <p:nvSpPr>
          <p:cNvPr id="2" name="TextBox 1">
            <a:extLst>
              <a:ext uri="{FF2B5EF4-FFF2-40B4-BE49-F238E27FC236}">
                <a16:creationId xmlns:a16="http://schemas.microsoft.com/office/drawing/2014/main" id="{0AED0FF9-5134-C81B-99F9-AD2A465F304B}"/>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B859165A-1C8D-165F-9FFF-FFB29A93665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56D0B967-DAFA-B946-B533-01179ECAE7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551460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164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Header and Icon">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75999" y="1600925"/>
            <a:ext cx="5447729" cy="1128513"/>
          </a:xfrm>
          <a:prstGeom prst="rect">
            <a:avLst/>
          </a:prstGeom>
        </p:spPr>
        <p:txBody>
          <a:bodyPr anchor="b">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Header text</a:t>
            </a:r>
            <a:endParaRPr lang="en-GB"/>
          </a:p>
        </p:txBody>
      </p:sp>
      <p:sp>
        <p:nvSpPr>
          <p:cNvPr id="7" name="Text Placeholder 7"/>
          <p:cNvSpPr>
            <a:spLocks noGrp="1"/>
          </p:cNvSpPr>
          <p:nvPr>
            <p:ph type="body" sz="quarter" idx="13" hasCustomPrompt="1"/>
          </p:nvPr>
        </p:nvSpPr>
        <p:spPr>
          <a:xfrm>
            <a:off x="575999" y="2982538"/>
            <a:ext cx="5447729" cy="1936852"/>
          </a:xfrm>
          <a:prstGeom prst="rect">
            <a:avLst/>
          </a:prstGeom>
        </p:spPr>
        <p:txBody>
          <a:bodyPr>
            <a:noAutofit/>
          </a:bodyPr>
          <a:lstStyle>
            <a:lvl1pPr marL="0" indent="0" algn="l">
              <a:lnSpc>
                <a:spcPct val="100000"/>
              </a:lnSpc>
              <a:buNone/>
              <a:defRPr sz="1800">
                <a:solidFill>
                  <a:schemeClr val="tx1">
                    <a:lumMod val="75000"/>
                  </a:schemeClr>
                </a:solidFill>
                <a:latin typeface="Arial" panose="020B0604020202020204" pitchFamily="34" charset="0"/>
                <a:cs typeface="Arial" pitchFamily="34" charset="0"/>
              </a:defRPr>
            </a:lvl1pPr>
          </a:lstStyle>
          <a:p>
            <a:pPr lvl="0"/>
            <a:r>
              <a:rPr lang="en-GB"/>
              <a:t>Supporting text</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7124700" y="1016464"/>
            <a:ext cx="4491300" cy="4743313"/>
          </a:xfrm>
          <a:prstGeom prst="rect">
            <a:avLst/>
          </a:prstGeom>
          <a:noFill/>
          <a:ln>
            <a:noFill/>
          </a:ln>
        </p:spPr>
        <p:txBody>
          <a:bodyPr anchor="t">
            <a:normAutofit/>
          </a:bodyPr>
          <a:lstStyle>
            <a:lvl1pPr marL="0" indent="0" algn="ctr">
              <a:buNone/>
              <a:defRPr sz="14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id-ID"/>
          </a:p>
        </p:txBody>
      </p:sp>
      <p:pic>
        <p:nvPicPr>
          <p:cNvPr id="13" name="Picture 12">
            <a:extLst>
              <a:ext uri="{FF2B5EF4-FFF2-40B4-BE49-F238E27FC236}">
                <a16:creationId xmlns:a16="http://schemas.microsoft.com/office/drawing/2014/main" id="{531A8E97-F1D7-AAB4-F5B8-A5BEAA8E6D9C}"/>
              </a:ext>
            </a:extLst>
          </p:cNvPr>
          <p:cNvPicPr>
            <a:picLocks noChangeAspect="1"/>
          </p:cNvPicPr>
          <p:nvPr userDrawn="1"/>
        </p:nvPicPr>
        <p:blipFill>
          <a:blip r:embed="rId2"/>
          <a:srcRect/>
          <a:stretch/>
        </p:blipFill>
        <p:spPr>
          <a:xfrm>
            <a:off x="10666296" y="6330249"/>
            <a:ext cx="1142304" cy="569543"/>
          </a:xfrm>
          <a:prstGeom prst="rect">
            <a:avLst/>
          </a:prstGeom>
        </p:spPr>
      </p:pic>
      <p:sp>
        <p:nvSpPr>
          <p:cNvPr id="2" name="Rectangle 1">
            <a:extLst>
              <a:ext uri="{FF2B5EF4-FFF2-40B4-BE49-F238E27FC236}">
                <a16:creationId xmlns:a16="http://schemas.microsoft.com/office/drawing/2014/main" id="{0E393532-E897-C009-1DCD-C48CBD2BD4EA}"/>
              </a:ext>
            </a:extLst>
          </p:cNvPr>
          <p:cNvSpPr/>
          <p:nvPr userDrawn="1"/>
        </p:nvSpPr>
        <p:spPr>
          <a:xfrm rot="5400000" flipH="1">
            <a:off x="1090696" y="-514700"/>
            <a:ext cx="134390" cy="11637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Tree>
    <p:extLst>
      <p:ext uri="{BB962C8B-B14F-4D97-AF65-F5344CB8AC3E}">
        <p14:creationId xmlns:p14="http://schemas.microsoft.com/office/powerpoint/2010/main" val="21240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582592" y="3679279"/>
            <a:ext cx="5828842" cy="1121274"/>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01144" y="4838611"/>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6" name="Rectangle 5">
            <a:extLst>
              <a:ext uri="{FF2B5EF4-FFF2-40B4-BE49-F238E27FC236}">
                <a16:creationId xmlns:a16="http://schemas.microsoft.com/office/drawing/2014/main" id="{56CDA9AC-534E-1DCE-A427-96E2B159046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EDFB394-5E0B-E763-1088-B6F4FAAB6694}"/>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9" name="Picture 8">
            <a:extLst>
              <a:ext uri="{FF2B5EF4-FFF2-40B4-BE49-F238E27FC236}">
                <a16:creationId xmlns:a16="http://schemas.microsoft.com/office/drawing/2014/main" id="{416E6C8A-19E6-2809-E796-9BD615ED9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6535" y="497928"/>
            <a:ext cx="4756945" cy="879831"/>
          </a:xfrm>
          <a:prstGeom prst="rect">
            <a:avLst/>
          </a:prstGeom>
        </p:spPr>
      </p:pic>
    </p:spTree>
    <p:extLst>
      <p:ext uri="{BB962C8B-B14F-4D97-AF65-F5344CB8AC3E}">
        <p14:creationId xmlns:p14="http://schemas.microsoft.com/office/powerpoint/2010/main" val="1145628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5974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582592" y="3679279"/>
            <a:ext cx="5828842" cy="1121274"/>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01144" y="4838611"/>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6" name="Rectangle 5">
            <a:extLst>
              <a:ext uri="{FF2B5EF4-FFF2-40B4-BE49-F238E27FC236}">
                <a16:creationId xmlns:a16="http://schemas.microsoft.com/office/drawing/2014/main" id="{56CDA9AC-534E-1DCE-A427-96E2B159046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EDFB394-5E0B-E763-1088-B6F4FAAB6694}"/>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9" name="Picture 8">
            <a:extLst>
              <a:ext uri="{FF2B5EF4-FFF2-40B4-BE49-F238E27FC236}">
                <a16:creationId xmlns:a16="http://schemas.microsoft.com/office/drawing/2014/main" id="{416E6C8A-19E6-2809-E796-9BD615ED9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6535" y="497928"/>
            <a:ext cx="4756945" cy="879831"/>
          </a:xfrm>
          <a:prstGeom prst="rect">
            <a:avLst/>
          </a:prstGeom>
        </p:spPr>
      </p:pic>
    </p:spTree>
    <p:extLst>
      <p:ext uri="{BB962C8B-B14F-4D97-AF65-F5344CB8AC3E}">
        <p14:creationId xmlns:p14="http://schemas.microsoft.com/office/powerpoint/2010/main" val="78750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5600" y="1646814"/>
            <a:ext cx="6116320" cy="4569344"/>
          </a:xfrm>
        </p:spPr>
        <p:txBody>
          <a:bodyPr>
            <a:normAutofit/>
          </a:bodyPr>
          <a:lstStyle>
            <a:lvl1pPr marL="0" indent="0">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576001" y="432002"/>
            <a:ext cx="779239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792393"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792393"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576000" y="1646814"/>
            <a:ext cx="4491300" cy="4569343"/>
          </a:xfrm>
          <a:solidFill>
            <a:schemeClr val="bg1">
              <a:lumMod val="90000"/>
            </a:schemeClr>
          </a:solidFill>
          <a:ln>
            <a:noFill/>
          </a:ln>
        </p:spPr>
        <p:txBody>
          <a:bodyPr anchor="t">
            <a:normAutofit/>
          </a:bodyPr>
          <a:lstStyle>
            <a:lvl1pPr marL="0" indent="0" algn="ctr">
              <a:buNone/>
              <a:defRPr sz="1100" b="0" i="0">
                <a:latin typeface="Source Sans Pro Light" panose="020B0403030403020204" pitchFamily="34" charset="0"/>
                <a:ea typeface="Noto Sans Light" panose="020B0402040504020204" pitchFamily="34" charset="0"/>
                <a:cs typeface="Noto Sans Light" panose="020B0402040504020204" pitchFamily="34" charset="0"/>
              </a:defRPr>
            </a:lvl1pPr>
          </a:lstStyle>
          <a:p>
            <a:r>
              <a:rPr lang="en-US"/>
              <a:t>Click icon to add picture</a:t>
            </a:r>
            <a:endParaRPr lang="id-ID"/>
          </a:p>
        </p:txBody>
      </p:sp>
      <p:pic>
        <p:nvPicPr>
          <p:cNvPr id="2" name="Picture 1">
            <a:extLst>
              <a:ext uri="{FF2B5EF4-FFF2-40B4-BE49-F238E27FC236}">
                <a16:creationId xmlns:a16="http://schemas.microsoft.com/office/drawing/2014/main" id="{18AF3F50-E89E-6B06-E493-BB10C13BF2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905719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1097280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1097280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170221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0" y="427545"/>
            <a:ext cx="10983735"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0983735"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08002346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807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807972"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10807972"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9254143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27545"/>
            <a:ext cx="7418020"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77974"/>
            <a:ext cx="7418021"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0643"/>
            <a:ext cx="7418021" cy="336223"/>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4861456"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7994021"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1728890"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897D043-49B5-5AA4-892B-77D28BF4C2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9441767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522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4920"/>
            <a:ext cx="7522971"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3502523"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6429045"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576001"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23" name="Picture Placeholder 7">
            <a:extLst>
              <a:ext uri="{FF2B5EF4-FFF2-40B4-BE49-F238E27FC236}">
                <a16:creationId xmlns:a16="http://schemas.microsoft.com/office/drawing/2014/main" id="{2AAE0185-BF6F-A841-B31D-E4C3A643EC97}"/>
              </a:ext>
            </a:extLst>
          </p:cNvPr>
          <p:cNvSpPr>
            <a:spLocks noGrp="1"/>
          </p:cNvSpPr>
          <p:nvPr>
            <p:ph type="pic" sz="quarter" idx="70"/>
          </p:nvPr>
        </p:nvSpPr>
        <p:spPr>
          <a:xfrm>
            <a:off x="9355567" y="2698644"/>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30811F8-64E7-A932-8739-B3B185C790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00805488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62263B-4807-0B48-83CE-577BE85A95A0}"/>
              </a:ext>
            </a:extLst>
          </p:cNvPr>
          <p:cNvSpPr>
            <a:spLocks noGrp="1"/>
          </p:cNvSpPr>
          <p:nvPr>
            <p:ph type="title"/>
          </p:nvPr>
        </p:nvSpPr>
        <p:spPr>
          <a:xfrm>
            <a:off x="576000" y="350352"/>
            <a:ext cx="782504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7">
            <a:extLst>
              <a:ext uri="{FF2B5EF4-FFF2-40B4-BE49-F238E27FC236}">
                <a16:creationId xmlns:a16="http://schemas.microsoft.com/office/drawing/2014/main" id="{EDB04113-9847-F74F-A1F3-D0A8B52637EC}"/>
              </a:ext>
            </a:extLst>
          </p:cNvPr>
          <p:cNvSpPr>
            <a:spLocks noGrp="1"/>
          </p:cNvSpPr>
          <p:nvPr>
            <p:ph type="body" sz="quarter" idx="13" hasCustomPrompt="1"/>
          </p:nvPr>
        </p:nvSpPr>
        <p:spPr>
          <a:xfrm>
            <a:off x="576001" y="710293"/>
            <a:ext cx="782505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446D637-B836-14EB-D41B-BB81EB7C97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661161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AB8E-FC5C-7742-8164-D631A3037743}"/>
              </a:ext>
            </a:extLst>
          </p:cNvPr>
          <p:cNvSpPr>
            <a:spLocks noGrp="1"/>
          </p:cNvSpPr>
          <p:nvPr>
            <p:ph type="title"/>
          </p:nvPr>
        </p:nvSpPr>
        <p:spPr>
          <a:xfrm>
            <a:off x="552849" y="434573"/>
            <a:ext cx="9783851" cy="345972"/>
          </a:xfrm>
        </p:spPr>
        <p:txBody>
          <a:bodyPr>
            <a:noAutofit/>
          </a:bodyPr>
          <a:lstStyle>
            <a:lvl1pPr>
              <a:defRPr sz="2400">
                <a:solidFill>
                  <a:schemeClr val="tx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C2388CD7-7FC3-9641-AE41-B5FE4CCD73A6}"/>
              </a:ext>
            </a:extLst>
          </p:cNvPr>
          <p:cNvSpPr>
            <a:spLocks noGrp="1"/>
          </p:cNvSpPr>
          <p:nvPr>
            <p:ph type="body" sz="quarter" idx="13" hasCustomPrompt="1"/>
          </p:nvPr>
        </p:nvSpPr>
        <p:spPr>
          <a:xfrm>
            <a:off x="552849" y="784453"/>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3" name="Picture Placeholder 3">
            <a:extLst>
              <a:ext uri="{FF2B5EF4-FFF2-40B4-BE49-F238E27FC236}">
                <a16:creationId xmlns:a16="http://schemas.microsoft.com/office/drawing/2014/main" id="{9088E115-681D-DB44-81FB-7ADF6FD915EC}"/>
              </a:ext>
            </a:extLst>
          </p:cNvPr>
          <p:cNvSpPr>
            <a:spLocks noGrp="1"/>
          </p:cNvSpPr>
          <p:nvPr>
            <p:ph type="pic" sz="quarter" idx="15" hasCustomPrompt="1"/>
          </p:nvPr>
        </p:nvSpPr>
        <p:spPr>
          <a:xfrm>
            <a:off x="552849"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4" name="Picture Placeholder 3">
            <a:extLst>
              <a:ext uri="{FF2B5EF4-FFF2-40B4-BE49-F238E27FC236}">
                <a16:creationId xmlns:a16="http://schemas.microsoft.com/office/drawing/2014/main" id="{2673410D-FFDF-584A-B354-5C97673A926F}"/>
              </a:ext>
            </a:extLst>
          </p:cNvPr>
          <p:cNvSpPr>
            <a:spLocks noGrp="1"/>
          </p:cNvSpPr>
          <p:nvPr>
            <p:ph type="pic" sz="quarter" idx="16" hasCustomPrompt="1"/>
          </p:nvPr>
        </p:nvSpPr>
        <p:spPr>
          <a:xfrm>
            <a:off x="3462890"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5" name="Picture Placeholder 3">
            <a:extLst>
              <a:ext uri="{FF2B5EF4-FFF2-40B4-BE49-F238E27FC236}">
                <a16:creationId xmlns:a16="http://schemas.microsoft.com/office/drawing/2014/main" id="{F4EC6675-6AF9-8240-BA33-D1EE44BBF878}"/>
              </a:ext>
            </a:extLst>
          </p:cNvPr>
          <p:cNvSpPr>
            <a:spLocks noGrp="1"/>
          </p:cNvSpPr>
          <p:nvPr>
            <p:ph type="pic" sz="quarter" idx="17" hasCustomPrompt="1"/>
          </p:nvPr>
        </p:nvSpPr>
        <p:spPr>
          <a:xfrm>
            <a:off x="6372931"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6" name="Picture Placeholder 3">
            <a:extLst>
              <a:ext uri="{FF2B5EF4-FFF2-40B4-BE49-F238E27FC236}">
                <a16:creationId xmlns:a16="http://schemas.microsoft.com/office/drawing/2014/main" id="{434627CB-543D-0741-BD6E-145C01FFAE2B}"/>
              </a:ext>
            </a:extLst>
          </p:cNvPr>
          <p:cNvSpPr>
            <a:spLocks noGrp="1"/>
          </p:cNvSpPr>
          <p:nvPr>
            <p:ph type="pic" sz="quarter" idx="18" hasCustomPrompt="1"/>
          </p:nvPr>
        </p:nvSpPr>
        <p:spPr>
          <a:xfrm>
            <a:off x="9282465"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24" name="Text Placeholder 23">
            <a:extLst>
              <a:ext uri="{FF2B5EF4-FFF2-40B4-BE49-F238E27FC236}">
                <a16:creationId xmlns:a16="http://schemas.microsoft.com/office/drawing/2014/main" id="{64DD199E-9816-AF4A-AD19-D44663E90C4E}"/>
              </a:ext>
            </a:extLst>
          </p:cNvPr>
          <p:cNvSpPr>
            <a:spLocks noGrp="1"/>
          </p:cNvSpPr>
          <p:nvPr>
            <p:ph type="body" sz="quarter" idx="19" hasCustomPrompt="1"/>
          </p:nvPr>
        </p:nvSpPr>
        <p:spPr>
          <a:xfrm>
            <a:off x="55285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27" name="Text Placeholder 26">
            <a:extLst>
              <a:ext uri="{FF2B5EF4-FFF2-40B4-BE49-F238E27FC236}">
                <a16:creationId xmlns:a16="http://schemas.microsoft.com/office/drawing/2014/main" id="{8C5309F6-4D23-A645-A80D-FAB73D80D8CB}"/>
              </a:ext>
            </a:extLst>
          </p:cNvPr>
          <p:cNvSpPr>
            <a:spLocks noGrp="1"/>
          </p:cNvSpPr>
          <p:nvPr>
            <p:ph type="body" sz="quarter" idx="20" hasCustomPrompt="1"/>
          </p:nvPr>
        </p:nvSpPr>
        <p:spPr>
          <a:xfrm>
            <a:off x="55284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1" name="Text Placeholder 23">
            <a:extLst>
              <a:ext uri="{FF2B5EF4-FFF2-40B4-BE49-F238E27FC236}">
                <a16:creationId xmlns:a16="http://schemas.microsoft.com/office/drawing/2014/main" id="{CD5CD75D-40B0-874C-AB96-1BD5EB52F023}"/>
              </a:ext>
            </a:extLst>
          </p:cNvPr>
          <p:cNvSpPr>
            <a:spLocks noGrp="1"/>
          </p:cNvSpPr>
          <p:nvPr>
            <p:ph type="body" sz="quarter" idx="21" hasCustomPrompt="1"/>
          </p:nvPr>
        </p:nvSpPr>
        <p:spPr>
          <a:xfrm>
            <a:off x="346289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2" name="Text Placeholder 26">
            <a:extLst>
              <a:ext uri="{FF2B5EF4-FFF2-40B4-BE49-F238E27FC236}">
                <a16:creationId xmlns:a16="http://schemas.microsoft.com/office/drawing/2014/main" id="{A0FF9BC7-BB1E-434E-A87A-57A7C60F1CD5}"/>
              </a:ext>
            </a:extLst>
          </p:cNvPr>
          <p:cNvSpPr>
            <a:spLocks noGrp="1"/>
          </p:cNvSpPr>
          <p:nvPr>
            <p:ph type="body" sz="quarter" idx="22" hasCustomPrompt="1"/>
          </p:nvPr>
        </p:nvSpPr>
        <p:spPr>
          <a:xfrm>
            <a:off x="346288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4" name="Text Placeholder 23">
            <a:extLst>
              <a:ext uri="{FF2B5EF4-FFF2-40B4-BE49-F238E27FC236}">
                <a16:creationId xmlns:a16="http://schemas.microsoft.com/office/drawing/2014/main" id="{15AA2222-AFAF-3A45-AABA-EFD704259111}"/>
              </a:ext>
            </a:extLst>
          </p:cNvPr>
          <p:cNvSpPr>
            <a:spLocks noGrp="1"/>
          </p:cNvSpPr>
          <p:nvPr>
            <p:ph type="body" sz="quarter" idx="23" hasCustomPrompt="1"/>
          </p:nvPr>
        </p:nvSpPr>
        <p:spPr>
          <a:xfrm>
            <a:off x="637293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5" name="Text Placeholder 26">
            <a:extLst>
              <a:ext uri="{FF2B5EF4-FFF2-40B4-BE49-F238E27FC236}">
                <a16:creationId xmlns:a16="http://schemas.microsoft.com/office/drawing/2014/main" id="{965C5E4F-52E8-0045-8BB2-32D52E2D8B41}"/>
              </a:ext>
            </a:extLst>
          </p:cNvPr>
          <p:cNvSpPr>
            <a:spLocks noGrp="1"/>
          </p:cNvSpPr>
          <p:nvPr>
            <p:ph type="body" sz="quarter" idx="24" hasCustomPrompt="1"/>
          </p:nvPr>
        </p:nvSpPr>
        <p:spPr>
          <a:xfrm>
            <a:off x="637292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6" name="Text Placeholder 23">
            <a:extLst>
              <a:ext uri="{FF2B5EF4-FFF2-40B4-BE49-F238E27FC236}">
                <a16:creationId xmlns:a16="http://schemas.microsoft.com/office/drawing/2014/main" id="{02B9747B-2176-D74F-948C-C2887675DCBE}"/>
              </a:ext>
            </a:extLst>
          </p:cNvPr>
          <p:cNvSpPr>
            <a:spLocks noGrp="1"/>
          </p:cNvSpPr>
          <p:nvPr>
            <p:ph type="body" sz="quarter" idx="25" hasCustomPrompt="1"/>
          </p:nvPr>
        </p:nvSpPr>
        <p:spPr>
          <a:xfrm>
            <a:off x="9282465"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7" name="Text Placeholder 26">
            <a:extLst>
              <a:ext uri="{FF2B5EF4-FFF2-40B4-BE49-F238E27FC236}">
                <a16:creationId xmlns:a16="http://schemas.microsoft.com/office/drawing/2014/main" id="{D7433BF4-D729-FC40-A520-B2DB3828ED8A}"/>
              </a:ext>
            </a:extLst>
          </p:cNvPr>
          <p:cNvSpPr>
            <a:spLocks noGrp="1"/>
          </p:cNvSpPr>
          <p:nvPr>
            <p:ph type="body" sz="quarter" idx="26" hasCustomPrompt="1"/>
          </p:nvPr>
        </p:nvSpPr>
        <p:spPr>
          <a:xfrm>
            <a:off x="9282464"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pic>
        <p:nvPicPr>
          <p:cNvPr id="5" name="Picture 4">
            <a:extLst>
              <a:ext uri="{FF2B5EF4-FFF2-40B4-BE49-F238E27FC236}">
                <a16:creationId xmlns:a16="http://schemas.microsoft.com/office/drawing/2014/main" id="{881F1A1C-EE9B-DB67-B08F-96D2FF8B9E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36935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5600" y="1646814"/>
            <a:ext cx="6116320" cy="4569344"/>
          </a:xfrm>
        </p:spPr>
        <p:txBody>
          <a:bodyPr>
            <a:normAutofit/>
          </a:bodyPr>
          <a:lstStyle>
            <a:lvl1pPr marL="0" indent="0">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576001" y="432002"/>
            <a:ext cx="779239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792393"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792393"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576000" y="1646814"/>
            <a:ext cx="4491300" cy="4569343"/>
          </a:xfrm>
          <a:solidFill>
            <a:schemeClr val="bg1">
              <a:lumMod val="90000"/>
            </a:schemeClr>
          </a:solidFill>
          <a:ln>
            <a:noFill/>
          </a:ln>
        </p:spPr>
        <p:txBody>
          <a:bodyPr anchor="t">
            <a:normAutofit/>
          </a:bodyPr>
          <a:lstStyle>
            <a:lvl1pPr marL="0" indent="0" algn="ctr">
              <a:buNone/>
              <a:defRPr sz="1100" b="0" i="0">
                <a:latin typeface="Source Sans Pro Light" panose="020B0403030403020204" pitchFamily="34" charset="0"/>
                <a:ea typeface="Noto Sans Light" panose="020B0402040504020204" pitchFamily="34" charset="0"/>
                <a:cs typeface="Noto Sans Light" panose="020B0402040504020204" pitchFamily="34" charset="0"/>
              </a:defRPr>
            </a:lvl1pPr>
          </a:lstStyle>
          <a:p>
            <a:r>
              <a:rPr lang="en-US"/>
              <a:t>Click icon to add picture</a:t>
            </a:r>
            <a:endParaRPr lang="id-ID"/>
          </a:p>
        </p:txBody>
      </p:sp>
      <p:pic>
        <p:nvPicPr>
          <p:cNvPr id="2" name="Picture 1">
            <a:extLst>
              <a:ext uri="{FF2B5EF4-FFF2-40B4-BE49-F238E27FC236}">
                <a16:creationId xmlns:a16="http://schemas.microsoft.com/office/drawing/2014/main" id="{18AF3F50-E89E-6B06-E493-BB10C13BF2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934396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 Slide opt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A4B99364-F940-9D81-74A1-BDFCD08CF5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4" name="Picture 3">
            <a:extLst>
              <a:ext uri="{FF2B5EF4-FFF2-40B4-BE49-F238E27FC236}">
                <a16:creationId xmlns:a16="http://schemas.microsoft.com/office/drawing/2014/main" id="{AB0146A8-EEBA-1A1D-20C1-76840BB199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884245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ransition Slide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4C9896CD-DBA1-D382-1CC1-643049B3D26E}"/>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9A523EF6-9050-92DF-DCD8-F2DAE656B072}"/>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A760C045-CE2C-C17C-40E5-565966FA80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293039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endParaRPr lang="en-US"/>
          </a:p>
        </p:txBody>
      </p:sp>
      <p:sp>
        <p:nvSpPr>
          <p:cNvPr id="3" name="TextBox 2">
            <a:extLst>
              <a:ext uri="{FF2B5EF4-FFF2-40B4-BE49-F238E27FC236}">
                <a16:creationId xmlns:a16="http://schemas.microsoft.com/office/drawing/2014/main" id="{1A20DC05-8000-CDEC-4C34-7607739B30E9}"/>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4" name="Rectangle 3">
            <a:extLst>
              <a:ext uri="{FF2B5EF4-FFF2-40B4-BE49-F238E27FC236}">
                <a16:creationId xmlns:a16="http://schemas.microsoft.com/office/drawing/2014/main" id="{C526AF4C-5D5B-88C4-161C-33AFF65EBBFA}"/>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83EFA4F4-1EFB-7A15-42F4-85362B9D32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913201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r>
              <a:rPr lang="en-US"/>
              <a:t>   |   </a:t>
            </a:r>
            <a:r>
              <a:rPr lang="en-US" err="1"/>
              <a:t>email@str.com</a:t>
            </a:r>
            <a:endParaRPr lang="en-US"/>
          </a:p>
        </p:txBody>
      </p:sp>
      <p:sp>
        <p:nvSpPr>
          <p:cNvPr id="2" name="TextBox 1">
            <a:extLst>
              <a:ext uri="{FF2B5EF4-FFF2-40B4-BE49-F238E27FC236}">
                <a16:creationId xmlns:a16="http://schemas.microsoft.com/office/drawing/2014/main" id="{0AED0FF9-5134-C81B-99F9-AD2A465F304B}"/>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B859165A-1C8D-165F-9FFF-FFB29A93665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56D0B967-DAFA-B946-B533-01179ECAE7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542214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912459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9124590"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Tree>
    <p:extLst>
      <p:ext uri="{BB962C8B-B14F-4D97-AF65-F5344CB8AC3E}">
        <p14:creationId xmlns:p14="http://schemas.microsoft.com/office/powerpoint/2010/main" val="19366743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073935"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7073936"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7073936"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Tree>
    <p:extLst>
      <p:ext uri="{BB962C8B-B14F-4D97-AF65-F5344CB8AC3E}">
        <p14:creationId xmlns:p14="http://schemas.microsoft.com/office/powerpoint/2010/main" val="154665597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11432" y="2558006"/>
            <a:ext cx="5197976" cy="1345070"/>
          </a:xfrm>
        </p:spPr>
        <p:txBody>
          <a:bodyPr>
            <a:normAutofit/>
          </a:bodyPr>
          <a:lstStyle>
            <a:lvl1pPr algn="l">
              <a:defRPr sz="4800">
                <a:solidFill>
                  <a:schemeClr val="tx1"/>
                </a:solidFill>
              </a:defRPr>
            </a:lvl1pPr>
          </a:lstStyle>
          <a:p>
            <a:r>
              <a:rPr lang="en-US"/>
              <a:t>Presentation Title</a:t>
            </a:r>
          </a:p>
        </p:txBody>
      </p:sp>
      <p:sp>
        <p:nvSpPr>
          <p:cNvPr id="3" name="Subtitle 2"/>
          <p:cNvSpPr>
            <a:spLocks noGrp="1"/>
          </p:cNvSpPr>
          <p:nvPr>
            <p:ph type="subTitle" idx="1" hasCustomPrompt="1"/>
          </p:nvPr>
        </p:nvSpPr>
        <p:spPr>
          <a:xfrm>
            <a:off x="6411433" y="3679279"/>
            <a:ext cx="5197975" cy="1121274"/>
          </a:xfrm>
        </p:spPr>
        <p:txBody>
          <a:bodyPr>
            <a:normAutofit/>
          </a:bodyPr>
          <a:lstStyle>
            <a:lvl1pPr marL="0" indent="0" algn="l">
              <a:lnSpc>
                <a:spcPct val="100000"/>
              </a:lnSpc>
              <a:buNone/>
              <a:defRPr sz="28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6411433" y="5994746"/>
            <a:ext cx="5197975" cy="646331"/>
          </a:xfrm>
          <a:prstGeom prst="rect">
            <a:avLst/>
          </a:prstGeom>
          <a:noFill/>
        </p:spPr>
        <p:txBody>
          <a:bodyPr wrap="square" rtlCol="0">
            <a:spAutoFit/>
          </a:bodyPr>
          <a:lstStyle/>
          <a:p>
            <a:r>
              <a:rPr lang="en-US" sz="900" kern="1200">
                <a:solidFill>
                  <a:schemeClr val="tx1">
                    <a:lumMod val="60000"/>
                    <a:lumOff val="40000"/>
                  </a:schemeClr>
                </a:solidFill>
                <a:effectLst/>
                <a:latin typeface="+mn-lt"/>
                <a:ea typeface="+mn-ea"/>
                <a:cs typeface="+mn-cs"/>
              </a:rPr>
              <a:t>Source: 2022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6" name="Picture Placeholder 10">
            <a:extLst>
              <a:ext uri="{FF2B5EF4-FFF2-40B4-BE49-F238E27FC236}">
                <a16:creationId xmlns:a16="http://schemas.microsoft.com/office/drawing/2014/main" id="{37518446-2C66-DB44-A09C-06E3EAD330A6}"/>
              </a:ext>
            </a:extLst>
          </p:cNvPr>
          <p:cNvSpPr>
            <a:spLocks noGrp="1"/>
          </p:cNvSpPr>
          <p:nvPr>
            <p:ph type="pic" sz="quarter" idx="10"/>
          </p:nvPr>
        </p:nvSpPr>
        <p:spPr>
          <a:xfrm>
            <a:off x="0" y="0"/>
            <a:ext cx="6425046" cy="6858000"/>
          </a:xfrm>
          <a:custGeom>
            <a:avLst/>
            <a:gdLst>
              <a:gd name="connsiteX0" fmla="*/ 2609873 w 8343900"/>
              <a:gd name="connsiteY0" fmla="*/ 0 h 6858000"/>
              <a:gd name="connsiteX1" fmla="*/ 8343900 w 8343900"/>
              <a:gd name="connsiteY1" fmla="*/ 0 h 6858000"/>
              <a:gd name="connsiteX2" fmla="*/ 5143477 w 8343900"/>
              <a:gd name="connsiteY2" fmla="*/ 6858000 h 6858000"/>
              <a:gd name="connsiteX3" fmla="*/ 0 w 8343900"/>
              <a:gd name="connsiteY3" fmla="*/ 6858000 h 6858000"/>
              <a:gd name="connsiteX4" fmla="*/ 0 w 8343900"/>
              <a:gd name="connsiteY4" fmla="*/ 5592545 h 6858000"/>
              <a:gd name="connsiteX5" fmla="*/ 0 w 8343900"/>
              <a:gd name="connsiteY5" fmla="*/ 0 h 6858000"/>
              <a:gd name="connsiteX6" fmla="*/ 2076450 w 8343900"/>
              <a:gd name="connsiteY6" fmla="*/ 0 h 6858000"/>
              <a:gd name="connsiteX7" fmla="*/ 0 w 8343900"/>
              <a:gd name="connsiteY7" fmla="*/ 4449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3900" h="6858000">
                <a:moveTo>
                  <a:pt x="2609873" y="0"/>
                </a:moveTo>
                <a:lnTo>
                  <a:pt x="8343900" y="0"/>
                </a:lnTo>
                <a:lnTo>
                  <a:pt x="5143477" y="6858000"/>
                </a:lnTo>
                <a:lnTo>
                  <a:pt x="0" y="6858000"/>
                </a:lnTo>
                <a:lnTo>
                  <a:pt x="0" y="5592545"/>
                </a:lnTo>
                <a:close/>
                <a:moveTo>
                  <a:pt x="0" y="0"/>
                </a:moveTo>
                <a:lnTo>
                  <a:pt x="2076450" y="0"/>
                </a:lnTo>
                <a:lnTo>
                  <a:pt x="0" y="4449504"/>
                </a:lnTo>
                <a:close/>
              </a:path>
            </a:pathLst>
          </a:custGeom>
          <a:solidFill>
            <a:schemeClr val="bg1">
              <a:lumMod val="95000"/>
            </a:schemeClr>
          </a:solidFill>
        </p:spPr>
        <p:txBody>
          <a:bodyPr wrap="square">
            <a:noAutofit/>
          </a:bodyPr>
          <a:lstStyle>
            <a:lvl1pPr marL="0" indent="0">
              <a:buNone/>
              <a:defRPr sz="16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icon to add picture</a:t>
            </a:r>
            <a:endParaRPr lang="en-GB"/>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425047" y="5241272"/>
            <a:ext cx="5184362" cy="371475"/>
          </a:xfrm>
        </p:spPr>
        <p:txBody>
          <a:bodyPr>
            <a:noAutofit/>
          </a:bodyPr>
          <a:lstStyle>
            <a:lvl1pPr marL="0" indent="0">
              <a:buNone/>
              <a:defRPr sz="2000" b="1">
                <a:solidFill>
                  <a:schemeClr val="tx1"/>
                </a:solidFill>
              </a:defRPr>
            </a:lvl1pPr>
          </a:lstStyle>
          <a:p>
            <a:pPr lvl="0"/>
            <a:r>
              <a:rPr lang="en-US"/>
              <a:t>Name  </a:t>
            </a:r>
            <a:r>
              <a:rPr lang="en-US" b="0"/>
              <a:t>|  Title</a:t>
            </a:r>
            <a:endParaRPr lang="en-US"/>
          </a:p>
        </p:txBody>
      </p:sp>
      <p:pic>
        <p:nvPicPr>
          <p:cNvPr id="10" name="Picture 9">
            <a:extLst>
              <a:ext uri="{FF2B5EF4-FFF2-40B4-BE49-F238E27FC236}">
                <a16:creationId xmlns:a16="http://schemas.microsoft.com/office/drawing/2014/main" id="{5D0DF81E-5682-4AC7-BD12-92A3D3705928}"/>
              </a:ext>
            </a:extLst>
          </p:cNvPr>
          <p:cNvPicPr>
            <a:picLocks noChangeAspect="1"/>
          </p:cNvPicPr>
          <p:nvPr userDrawn="1"/>
        </p:nvPicPr>
        <p:blipFill>
          <a:blip r:embed="rId2"/>
          <a:stretch>
            <a:fillRect/>
          </a:stretch>
        </p:blipFill>
        <p:spPr>
          <a:xfrm>
            <a:off x="9503757" y="8290"/>
            <a:ext cx="2667372" cy="552527"/>
          </a:xfrm>
          <a:prstGeom prst="rect">
            <a:avLst/>
          </a:prstGeom>
        </p:spPr>
      </p:pic>
    </p:spTree>
    <p:extLst>
      <p:ext uri="{BB962C8B-B14F-4D97-AF65-F5344CB8AC3E}">
        <p14:creationId xmlns:p14="http://schemas.microsoft.com/office/powerpoint/2010/main" val="1264668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27545"/>
            <a:ext cx="11039998" cy="350429"/>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1039999" cy="307248"/>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3579811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4270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582592" y="3679279"/>
            <a:ext cx="5828842" cy="1121274"/>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01144" y="4838611"/>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6" name="Rectangle 5">
            <a:extLst>
              <a:ext uri="{FF2B5EF4-FFF2-40B4-BE49-F238E27FC236}">
                <a16:creationId xmlns:a16="http://schemas.microsoft.com/office/drawing/2014/main" id="{56CDA9AC-534E-1DCE-A427-96E2B159046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EDFB394-5E0B-E763-1088-B6F4FAAB6694}"/>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9" name="Picture 8">
            <a:extLst>
              <a:ext uri="{FF2B5EF4-FFF2-40B4-BE49-F238E27FC236}">
                <a16:creationId xmlns:a16="http://schemas.microsoft.com/office/drawing/2014/main" id="{416E6C8A-19E6-2809-E796-9BD615ED9E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06535" y="497928"/>
            <a:ext cx="4756945" cy="879831"/>
          </a:xfrm>
          <a:prstGeom prst="rect">
            <a:avLst/>
          </a:prstGeom>
        </p:spPr>
      </p:pic>
    </p:spTree>
    <p:extLst>
      <p:ext uri="{BB962C8B-B14F-4D97-AF65-F5344CB8AC3E}">
        <p14:creationId xmlns:p14="http://schemas.microsoft.com/office/powerpoint/2010/main" val="259426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7808720"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808721"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808721"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1231921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5600" y="1646814"/>
            <a:ext cx="6116320" cy="4569344"/>
          </a:xfrm>
        </p:spPr>
        <p:txBody>
          <a:bodyPr>
            <a:normAutofit/>
          </a:bodyPr>
          <a:lstStyle>
            <a:lvl1pPr marL="0" indent="0">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576001" y="432002"/>
            <a:ext cx="779239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792393"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792393"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576000" y="1646814"/>
            <a:ext cx="4491300" cy="4569343"/>
          </a:xfrm>
          <a:solidFill>
            <a:schemeClr val="bg1">
              <a:lumMod val="90000"/>
            </a:schemeClr>
          </a:solidFill>
          <a:ln>
            <a:noFill/>
          </a:ln>
        </p:spPr>
        <p:txBody>
          <a:bodyPr anchor="t">
            <a:normAutofit/>
          </a:bodyPr>
          <a:lstStyle>
            <a:lvl1pPr marL="0" indent="0" algn="ctr">
              <a:buNone/>
              <a:defRPr sz="1100" b="0" i="0">
                <a:latin typeface="Source Sans Pro Light" panose="020B0403030403020204" pitchFamily="34" charset="0"/>
                <a:ea typeface="Noto Sans Light" panose="020B0402040504020204" pitchFamily="34" charset="0"/>
                <a:cs typeface="Noto Sans Light" panose="020B0402040504020204" pitchFamily="34" charset="0"/>
              </a:defRPr>
            </a:lvl1pPr>
          </a:lstStyle>
          <a:p>
            <a:r>
              <a:rPr lang="en-US"/>
              <a:t>Click icon to add picture</a:t>
            </a:r>
            <a:endParaRPr lang="id-ID"/>
          </a:p>
        </p:txBody>
      </p:sp>
      <p:pic>
        <p:nvPicPr>
          <p:cNvPr id="2" name="Picture 1">
            <a:extLst>
              <a:ext uri="{FF2B5EF4-FFF2-40B4-BE49-F238E27FC236}">
                <a16:creationId xmlns:a16="http://schemas.microsoft.com/office/drawing/2014/main" id="{18AF3F50-E89E-6B06-E493-BB10C13BF2C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143793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1097280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1097280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911731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0" y="427545"/>
            <a:ext cx="10983735"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0983735"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72162725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807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807972"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10807972"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27033499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27545"/>
            <a:ext cx="7418020"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77974"/>
            <a:ext cx="7418021"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0643"/>
            <a:ext cx="7418021" cy="336223"/>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4861456"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7994021"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1728890"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897D043-49B5-5AA4-892B-77D28BF4C2E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24456114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522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4920"/>
            <a:ext cx="7522971"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3502523"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6429045"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576001"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23" name="Picture Placeholder 7">
            <a:extLst>
              <a:ext uri="{FF2B5EF4-FFF2-40B4-BE49-F238E27FC236}">
                <a16:creationId xmlns:a16="http://schemas.microsoft.com/office/drawing/2014/main" id="{2AAE0185-BF6F-A841-B31D-E4C3A643EC97}"/>
              </a:ext>
            </a:extLst>
          </p:cNvPr>
          <p:cNvSpPr>
            <a:spLocks noGrp="1"/>
          </p:cNvSpPr>
          <p:nvPr>
            <p:ph type="pic" sz="quarter" idx="70"/>
          </p:nvPr>
        </p:nvSpPr>
        <p:spPr>
          <a:xfrm>
            <a:off x="9355567" y="2698644"/>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30811F8-64E7-A932-8739-B3B185C7901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8141139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62263B-4807-0B48-83CE-577BE85A95A0}"/>
              </a:ext>
            </a:extLst>
          </p:cNvPr>
          <p:cNvSpPr>
            <a:spLocks noGrp="1"/>
          </p:cNvSpPr>
          <p:nvPr>
            <p:ph type="title"/>
          </p:nvPr>
        </p:nvSpPr>
        <p:spPr>
          <a:xfrm>
            <a:off x="576000" y="350352"/>
            <a:ext cx="782504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7">
            <a:extLst>
              <a:ext uri="{FF2B5EF4-FFF2-40B4-BE49-F238E27FC236}">
                <a16:creationId xmlns:a16="http://schemas.microsoft.com/office/drawing/2014/main" id="{EDB04113-9847-F74F-A1F3-D0A8B52637EC}"/>
              </a:ext>
            </a:extLst>
          </p:cNvPr>
          <p:cNvSpPr>
            <a:spLocks noGrp="1"/>
          </p:cNvSpPr>
          <p:nvPr>
            <p:ph type="body" sz="quarter" idx="13" hasCustomPrompt="1"/>
          </p:nvPr>
        </p:nvSpPr>
        <p:spPr>
          <a:xfrm>
            <a:off x="576001" y="710293"/>
            <a:ext cx="782505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446D637-B836-14EB-D41B-BB81EB7C97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900548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AB8E-FC5C-7742-8164-D631A3037743}"/>
              </a:ext>
            </a:extLst>
          </p:cNvPr>
          <p:cNvSpPr>
            <a:spLocks noGrp="1"/>
          </p:cNvSpPr>
          <p:nvPr>
            <p:ph type="title"/>
          </p:nvPr>
        </p:nvSpPr>
        <p:spPr>
          <a:xfrm>
            <a:off x="552849" y="434573"/>
            <a:ext cx="9783851" cy="345972"/>
          </a:xfrm>
        </p:spPr>
        <p:txBody>
          <a:bodyPr>
            <a:noAutofit/>
          </a:bodyPr>
          <a:lstStyle>
            <a:lvl1pPr>
              <a:defRPr sz="2400">
                <a:solidFill>
                  <a:schemeClr val="tx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C2388CD7-7FC3-9641-AE41-B5FE4CCD73A6}"/>
              </a:ext>
            </a:extLst>
          </p:cNvPr>
          <p:cNvSpPr>
            <a:spLocks noGrp="1"/>
          </p:cNvSpPr>
          <p:nvPr>
            <p:ph type="body" sz="quarter" idx="13" hasCustomPrompt="1"/>
          </p:nvPr>
        </p:nvSpPr>
        <p:spPr>
          <a:xfrm>
            <a:off x="552849" y="784453"/>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3" name="Picture Placeholder 3">
            <a:extLst>
              <a:ext uri="{FF2B5EF4-FFF2-40B4-BE49-F238E27FC236}">
                <a16:creationId xmlns:a16="http://schemas.microsoft.com/office/drawing/2014/main" id="{9088E115-681D-DB44-81FB-7ADF6FD915EC}"/>
              </a:ext>
            </a:extLst>
          </p:cNvPr>
          <p:cNvSpPr>
            <a:spLocks noGrp="1"/>
          </p:cNvSpPr>
          <p:nvPr>
            <p:ph type="pic" sz="quarter" idx="15" hasCustomPrompt="1"/>
          </p:nvPr>
        </p:nvSpPr>
        <p:spPr>
          <a:xfrm>
            <a:off x="552849"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4" name="Picture Placeholder 3">
            <a:extLst>
              <a:ext uri="{FF2B5EF4-FFF2-40B4-BE49-F238E27FC236}">
                <a16:creationId xmlns:a16="http://schemas.microsoft.com/office/drawing/2014/main" id="{2673410D-FFDF-584A-B354-5C97673A926F}"/>
              </a:ext>
            </a:extLst>
          </p:cNvPr>
          <p:cNvSpPr>
            <a:spLocks noGrp="1"/>
          </p:cNvSpPr>
          <p:nvPr>
            <p:ph type="pic" sz="quarter" idx="16" hasCustomPrompt="1"/>
          </p:nvPr>
        </p:nvSpPr>
        <p:spPr>
          <a:xfrm>
            <a:off x="3462890"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5" name="Picture Placeholder 3">
            <a:extLst>
              <a:ext uri="{FF2B5EF4-FFF2-40B4-BE49-F238E27FC236}">
                <a16:creationId xmlns:a16="http://schemas.microsoft.com/office/drawing/2014/main" id="{F4EC6675-6AF9-8240-BA33-D1EE44BBF878}"/>
              </a:ext>
            </a:extLst>
          </p:cNvPr>
          <p:cNvSpPr>
            <a:spLocks noGrp="1"/>
          </p:cNvSpPr>
          <p:nvPr>
            <p:ph type="pic" sz="quarter" idx="17" hasCustomPrompt="1"/>
          </p:nvPr>
        </p:nvSpPr>
        <p:spPr>
          <a:xfrm>
            <a:off x="6372931"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6" name="Picture Placeholder 3">
            <a:extLst>
              <a:ext uri="{FF2B5EF4-FFF2-40B4-BE49-F238E27FC236}">
                <a16:creationId xmlns:a16="http://schemas.microsoft.com/office/drawing/2014/main" id="{434627CB-543D-0741-BD6E-145C01FFAE2B}"/>
              </a:ext>
            </a:extLst>
          </p:cNvPr>
          <p:cNvSpPr>
            <a:spLocks noGrp="1"/>
          </p:cNvSpPr>
          <p:nvPr>
            <p:ph type="pic" sz="quarter" idx="18" hasCustomPrompt="1"/>
          </p:nvPr>
        </p:nvSpPr>
        <p:spPr>
          <a:xfrm>
            <a:off x="9282465"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24" name="Text Placeholder 23">
            <a:extLst>
              <a:ext uri="{FF2B5EF4-FFF2-40B4-BE49-F238E27FC236}">
                <a16:creationId xmlns:a16="http://schemas.microsoft.com/office/drawing/2014/main" id="{64DD199E-9816-AF4A-AD19-D44663E90C4E}"/>
              </a:ext>
            </a:extLst>
          </p:cNvPr>
          <p:cNvSpPr>
            <a:spLocks noGrp="1"/>
          </p:cNvSpPr>
          <p:nvPr>
            <p:ph type="body" sz="quarter" idx="19" hasCustomPrompt="1"/>
          </p:nvPr>
        </p:nvSpPr>
        <p:spPr>
          <a:xfrm>
            <a:off x="55285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27" name="Text Placeholder 26">
            <a:extLst>
              <a:ext uri="{FF2B5EF4-FFF2-40B4-BE49-F238E27FC236}">
                <a16:creationId xmlns:a16="http://schemas.microsoft.com/office/drawing/2014/main" id="{8C5309F6-4D23-A645-A80D-FAB73D80D8CB}"/>
              </a:ext>
            </a:extLst>
          </p:cNvPr>
          <p:cNvSpPr>
            <a:spLocks noGrp="1"/>
          </p:cNvSpPr>
          <p:nvPr>
            <p:ph type="body" sz="quarter" idx="20" hasCustomPrompt="1"/>
          </p:nvPr>
        </p:nvSpPr>
        <p:spPr>
          <a:xfrm>
            <a:off x="55284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1" name="Text Placeholder 23">
            <a:extLst>
              <a:ext uri="{FF2B5EF4-FFF2-40B4-BE49-F238E27FC236}">
                <a16:creationId xmlns:a16="http://schemas.microsoft.com/office/drawing/2014/main" id="{CD5CD75D-40B0-874C-AB96-1BD5EB52F023}"/>
              </a:ext>
            </a:extLst>
          </p:cNvPr>
          <p:cNvSpPr>
            <a:spLocks noGrp="1"/>
          </p:cNvSpPr>
          <p:nvPr>
            <p:ph type="body" sz="quarter" idx="21" hasCustomPrompt="1"/>
          </p:nvPr>
        </p:nvSpPr>
        <p:spPr>
          <a:xfrm>
            <a:off x="346289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2" name="Text Placeholder 26">
            <a:extLst>
              <a:ext uri="{FF2B5EF4-FFF2-40B4-BE49-F238E27FC236}">
                <a16:creationId xmlns:a16="http://schemas.microsoft.com/office/drawing/2014/main" id="{A0FF9BC7-BB1E-434E-A87A-57A7C60F1CD5}"/>
              </a:ext>
            </a:extLst>
          </p:cNvPr>
          <p:cNvSpPr>
            <a:spLocks noGrp="1"/>
          </p:cNvSpPr>
          <p:nvPr>
            <p:ph type="body" sz="quarter" idx="22" hasCustomPrompt="1"/>
          </p:nvPr>
        </p:nvSpPr>
        <p:spPr>
          <a:xfrm>
            <a:off x="346288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4" name="Text Placeholder 23">
            <a:extLst>
              <a:ext uri="{FF2B5EF4-FFF2-40B4-BE49-F238E27FC236}">
                <a16:creationId xmlns:a16="http://schemas.microsoft.com/office/drawing/2014/main" id="{15AA2222-AFAF-3A45-AABA-EFD704259111}"/>
              </a:ext>
            </a:extLst>
          </p:cNvPr>
          <p:cNvSpPr>
            <a:spLocks noGrp="1"/>
          </p:cNvSpPr>
          <p:nvPr>
            <p:ph type="body" sz="quarter" idx="23" hasCustomPrompt="1"/>
          </p:nvPr>
        </p:nvSpPr>
        <p:spPr>
          <a:xfrm>
            <a:off x="637293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5" name="Text Placeholder 26">
            <a:extLst>
              <a:ext uri="{FF2B5EF4-FFF2-40B4-BE49-F238E27FC236}">
                <a16:creationId xmlns:a16="http://schemas.microsoft.com/office/drawing/2014/main" id="{965C5E4F-52E8-0045-8BB2-32D52E2D8B41}"/>
              </a:ext>
            </a:extLst>
          </p:cNvPr>
          <p:cNvSpPr>
            <a:spLocks noGrp="1"/>
          </p:cNvSpPr>
          <p:nvPr>
            <p:ph type="body" sz="quarter" idx="24" hasCustomPrompt="1"/>
          </p:nvPr>
        </p:nvSpPr>
        <p:spPr>
          <a:xfrm>
            <a:off x="637292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6" name="Text Placeholder 23">
            <a:extLst>
              <a:ext uri="{FF2B5EF4-FFF2-40B4-BE49-F238E27FC236}">
                <a16:creationId xmlns:a16="http://schemas.microsoft.com/office/drawing/2014/main" id="{02B9747B-2176-D74F-948C-C2887675DCBE}"/>
              </a:ext>
            </a:extLst>
          </p:cNvPr>
          <p:cNvSpPr>
            <a:spLocks noGrp="1"/>
          </p:cNvSpPr>
          <p:nvPr>
            <p:ph type="body" sz="quarter" idx="25" hasCustomPrompt="1"/>
          </p:nvPr>
        </p:nvSpPr>
        <p:spPr>
          <a:xfrm>
            <a:off x="9282465"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7" name="Text Placeholder 26">
            <a:extLst>
              <a:ext uri="{FF2B5EF4-FFF2-40B4-BE49-F238E27FC236}">
                <a16:creationId xmlns:a16="http://schemas.microsoft.com/office/drawing/2014/main" id="{D7433BF4-D729-FC40-A520-B2DB3828ED8A}"/>
              </a:ext>
            </a:extLst>
          </p:cNvPr>
          <p:cNvSpPr>
            <a:spLocks noGrp="1"/>
          </p:cNvSpPr>
          <p:nvPr>
            <p:ph type="body" sz="quarter" idx="26" hasCustomPrompt="1"/>
          </p:nvPr>
        </p:nvSpPr>
        <p:spPr>
          <a:xfrm>
            <a:off x="9282464"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pic>
        <p:nvPicPr>
          <p:cNvPr id="5" name="Picture 4">
            <a:extLst>
              <a:ext uri="{FF2B5EF4-FFF2-40B4-BE49-F238E27FC236}">
                <a16:creationId xmlns:a16="http://schemas.microsoft.com/office/drawing/2014/main" id="{881F1A1C-EE9B-DB67-B08F-96D2FF8B9E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840068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ransition Slide opt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A4B99364-F940-9D81-74A1-BDFCD08CF5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4" name="Picture 3">
            <a:extLst>
              <a:ext uri="{FF2B5EF4-FFF2-40B4-BE49-F238E27FC236}">
                <a16:creationId xmlns:a16="http://schemas.microsoft.com/office/drawing/2014/main" id="{AB0146A8-EEBA-1A1D-20C1-76840BB1995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221079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ransition Slide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4C9896CD-DBA1-D382-1CC1-643049B3D26E}"/>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9A523EF6-9050-92DF-DCD8-F2DAE656B072}"/>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A760C045-CE2C-C17C-40E5-565966FA80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335027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27545"/>
            <a:ext cx="7620942" cy="350429"/>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7620943" cy="307248"/>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84332924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endParaRPr lang="en-US"/>
          </a:p>
        </p:txBody>
      </p:sp>
      <p:sp>
        <p:nvSpPr>
          <p:cNvPr id="3" name="TextBox 2">
            <a:extLst>
              <a:ext uri="{FF2B5EF4-FFF2-40B4-BE49-F238E27FC236}">
                <a16:creationId xmlns:a16="http://schemas.microsoft.com/office/drawing/2014/main" id="{1A20DC05-8000-CDEC-4C34-7607739B30E9}"/>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4" name="Rectangle 3">
            <a:extLst>
              <a:ext uri="{FF2B5EF4-FFF2-40B4-BE49-F238E27FC236}">
                <a16:creationId xmlns:a16="http://schemas.microsoft.com/office/drawing/2014/main" id="{C526AF4C-5D5B-88C4-161C-33AFF65EBBFA}"/>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83EFA4F4-1EFB-7A15-42F4-85362B9D325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192794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r>
              <a:rPr lang="en-US"/>
              <a:t>   |   </a:t>
            </a:r>
            <a:r>
              <a:rPr lang="en-US" err="1"/>
              <a:t>email@str.com</a:t>
            </a:r>
            <a:endParaRPr lang="en-US"/>
          </a:p>
        </p:txBody>
      </p:sp>
      <p:sp>
        <p:nvSpPr>
          <p:cNvPr id="2" name="TextBox 1">
            <a:extLst>
              <a:ext uri="{FF2B5EF4-FFF2-40B4-BE49-F238E27FC236}">
                <a16:creationId xmlns:a16="http://schemas.microsoft.com/office/drawing/2014/main" id="{0AED0FF9-5134-C81B-99F9-AD2A465F304B}"/>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B859165A-1C8D-165F-9FFF-FFB29A93665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56D0B967-DAFA-B946-B533-01179ECAE73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740226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073935"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7073936"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7073936"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Tree>
    <p:extLst>
      <p:ext uri="{BB962C8B-B14F-4D97-AF65-F5344CB8AC3E}">
        <p14:creationId xmlns:p14="http://schemas.microsoft.com/office/powerpoint/2010/main" val="148764534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ransition Slide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B5C0589F-BAD1-FB28-0111-C605F56275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5" name="Picture 4">
            <a:extLst>
              <a:ext uri="{FF2B5EF4-FFF2-40B4-BE49-F238E27FC236}">
                <a16:creationId xmlns:a16="http://schemas.microsoft.com/office/drawing/2014/main" id="{4E19F4B1-8516-9911-B125-1AAFF60F522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609656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ME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B7E940A-017B-4F6A-B772-631A58F3B3C5}"/>
              </a:ext>
            </a:extLst>
          </p:cNvPr>
          <p:cNvSpPr/>
          <p:nvPr userDrawn="1"/>
        </p:nvSpPr>
        <p:spPr>
          <a:xfrm>
            <a:off x="6388679" y="1026319"/>
            <a:ext cx="3012151" cy="2214562"/>
          </a:xfrm>
          <a:custGeom>
            <a:avLst/>
            <a:gdLst>
              <a:gd name="connsiteX0" fmla="*/ 217 w 3012151"/>
              <a:gd name="connsiteY0" fmla="*/ 747712 h 2214562"/>
              <a:gd name="connsiteX1" fmla="*/ 2598 w 3012151"/>
              <a:gd name="connsiteY1" fmla="*/ 776287 h 2214562"/>
              <a:gd name="connsiteX2" fmla="*/ 7360 w 3012151"/>
              <a:gd name="connsiteY2" fmla="*/ 788194 h 2214562"/>
              <a:gd name="connsiteX3" fmla="*/ 9742 w 3012151"/>
              <a:gd name="connsiteY3" fmla="*/ 800100 h 2214562"/>
              <a:gd name="connsiteX4" fmla="*/ 19267 w 3012151"/>
              <a:gd name="connsiteY4" fmla="*/ 823912 h 2214562"/>
              <a:gd name="connsiteX5" fmla="*/ 24029 w 3012151"/>
              <a:gd name="connsiteY5" fmla="*/ 835819 h 2214562"/>
              <a:gd name="connsiteX6" fmla="*/ 31173 w 3012151"/>
              <a:gd name="connsiteY6" fmla="*/ 857250 h 2214562"/>
              <a:gd name="connsiteX7" fmla="*/ 33554 w 3012151"/>
              <a:gd name="connsiteY7" fmla="*/ 864394 h 2214562"/>
              <a:gd name="connsiteX8" fmla="*/ 35935 w 3012151"/>
              <a:gd name="connsiteY8" fmla="*/ 876300 h 2214562"/>
              <a:gd name="connsiteX9" fmla="*/ 52604 w 3012151"/>
              <a:gd name="connsiteY9" fmla="*/ 895350 h 2214562"/>
              <a:gd name="connsiteX10" fmla="*/ 59748 w 3012151"/>
              <a:gd name="connsiteY10" fmla="*/ 904875 h 2214562"/>
              <a:gd name="connsiteX11" fmla="*/ 66892 w 3012151"/>
              <a:gd name="connsiteY11" fmla="*/ 928687 h 2214562"/>
              <a:gd name="connsiteX12" fmla="*/ 69273 w 3012151"/>
              <a:gd name="connsiteY12" fmla="*/ 935831 h 2214562"/>
              <a:gd name="connsiteX13" fmla="*/ 71654 w 3012151"/>
              <a:gd name="connsiteY13" fmla="*/ 952500 h 2214562"/>
              <a:gd name="connsiteX14" fmla="*/ 76417 w 3012151"/>
              <a:gd name="connsiteY14" fmla="*/ 966787 h 2214562"/>
              <a:gd name="connsiteX15" fmla="*/ 71654 w 3012151"/>
              <a:gd name="connsiteY15" fmla="*/ 992981 h 2214562"/>
              <a:gd name="connsiteX16" fmla="*/ 69273 w 3012151"/>
              <a:gd name="connsiteY16" fmla="*/ 1004887 h 2214562"/>
              <a:gd name="connsiteX17" fmla="*/ 66892 w 3012151"/>
              <a:gd name="connsiteY17" fmla="*/ 1042987 h 2214562"/>
              <a:gd name="connsiteX18" fmla="*/ 64510 w 3012151"/>
              <a:gd name="connsiteY18" fmla="*/ 1062037 h 2214562"/>
              <a:gd name="connsiteX19" fmla="*/ 62129 w 3012151"/>
              <a:gd name="connsiteY19" fmla="*/ 1088231 h 2214562"/>
              <a:gd name="connsiteX20" fmla="*/ 85942 w 3012151"/>
              <a:gd name="connsiteY20" fmla="*/ 1228725 h 2214562"/>
              <a:gd name="connsiteX21" fmla="*/ 97848 w 3012151"/>
              <a:gd name="connsiteY21" fmla="*/ 1250156 h 2214562"/>
              <a:gd name="connsiteX22" fmla="*/ 100229 w 3012151"/>
              <a:gd name="connsiteY22" fmla="*/ 1259681 h 2214562"/>
              <a:gd name="connsiteX23" fmla="*/ 112135 w 3012151"/>
              <a:gd name="connsiteY23" fmla="*/ 1266825 h 2214562"/>
              <a:gd name="connsiteX24" fmla="*/ 121660 w 3012151"/>
              <a:gd name="connsiteY24" fmla="*/ 1273969 h 2214562"/>
              <a:gd name="connsiteX25" fmla="*/ 140710 w 3012151"/>
              <a:gd name="connsiteY25" fmla="*/ 1283494 h 2214562"/>
              <a:gd name="connsiteX26" fmla="*/ 162142 w 3012151"/>
              <a:gd name="connsiteY26" fmla="*/ 1300162 h 2214562"/>
              <a:gd name="connsiteX27" fmla="*/ 169285 w 3012151"/>
              <a:gd name="connsiteY27" fmla="*/ 1304925 h 2214562"/>
              <a:gd name="connsiteX28" fmla="*/ 176429 w 3012151"/>
              <a:gd name="connsiteY28" fmla="*/ 1314450 h 2214562"/>
              <a:gd name="connsiteX29" fmla="*/ 190717 w 3012151"/>
              <a:gd name="connsiteY29" fmla="*/ 1331119 h 2214562"/>
              <a:gd name="connsiteX30" fmla="*/ 235960 w 3012151"/>
              <a:gd name="connsiteY30" fmla="*/ 1381125 h 2214562"/>
              <a:gd name="connsiteX31" fmla="*/ 250248 w 3012151"/>
              <a:gd name="connsiteY31" fmla="*/ 1397794 h 2214562"/>
              <a:gd name="connsiteX32" fmla="*/ 297873 w 3012151"/>
              <a:gd name="connsiteY32" fmla="*/ 1476375 h 2214562"/>
              <a:gd name="connsiteX33" fmla="*/ 314542 w 3012151"/>
              <a:gd name="connsiteY33" fmla="*/ 1514475 h 2214562"/>
              <a:gd name="connsiteX34" fmla="*/ 328829 w 3012151"/>
              <a:gd name="connsiteY34" fmla="*/ 1557337 h 2214562"/>
              <a:gd name="connsiteX35" fmla="*/ 352642 w 3012151"/>
              <a:gd name="connsiteY35" fmla="*/ 1619250 h 2214562"/>
              <a:gd name="connsiteX36" fmla="*/ 366929 w 3012151"/>
              <a:gd name="connsiteY36" fmla="*/ 1645444 h 2214562"/>
              <a:gd name="connsiteX37" fmla="*/ 378835 w 3012151"/>
              <a:gd name="connsiteY37" fmla="*/ 1671637 h 2214562"/>
              <a:gd name="connsiteX38" fmla="*/ 407410 w 3012151"/>
              <a:gd name="connsiteY38" fmla="*/ 1721644 h 2214562"/>
              <a:gd name="connsiteX39" fmla="*/ 414554 w 3012151"/>
              <a:gd name="connsiteY39" fmla="*/ 1740694 h 2214562"/>
              <a:gd name="connsiteX40" fmla="*/ 424079 w 3012151"/>
              <a:gd name="connsiteY40" fmla="*/ 1762125 h 2214562"/>
              <a:gd name="connsiteX41" fmla="*/ 435985 w 3012151"/>
              <a:gd name="connsiteY41" fmla="*/ 1804987 h 2214562"/>
              <a:gd name="connsiteX42" fmla="*/ 440748 w 3012151"/>
              <a:gd name="connsiteY42" fmla="*/ 1821656 h 2214562"/>
              <a:gd name="connsiteX43" fmla="*/ 443129 w 3012151"/>
              <a:gd name="connsiteY43" fmla="*/ 1833562 h 2214562"/>
              <a:gd name="connsiteX44" fmla="*/ 447892 w 3012151"/>
              <a:gd name="connsiteY44" fmla="*/ 1843087 h 2214562"/>
              <a:gd name="connsiteX45" fmla="*/ 459798 w 3012151"/>
              <a:gd name="connsiteY45" fmla="*/ 1866900 h 2214562"/>
              <a:gd name="connsiteX46" fmla="*/ 469323 w 3012151"/>
              <a:gd name="connsiteY46" fmla="*/ 1883569 h 2214562"/>
              <a:gd name="connsiteX47" fmla="*/ 474085 w 3012151"/>
              <a:gd name="connsiteY47" fmla="*/ 1893094 h 2214562"/>
              <a:gd name="connsiteX48" fmla="*/ 502660 w 3012151"/>
              <a:gd name="connsiteY48" fmla="*/ 1926431 h 2214562"/>
              <a:gd name="connsiteX49" fmla="*/ 516948 w 3012151"/>
              <a:gd name="connsiteY49" fmla="*/ 1950244 h 2214562"/>
              <a:gd name="connsiteX50" fmla="*/ 524092 w 3012151"/>
              <a:gd name="connsiteY50" fmla="*/ 1962150 h 2214562"/>
              <a:gd name="connsiteX51" fmla="*/ 531235 w 3012151"/>
              <a:gd name="connsiteY51" fmla="*/ 1971675 h 2214562"/>
              <a:gd name="connsiteX52" fmla="*/ 540760 w 3012151"/>
              <a:gd name="connsiteY52" fmla="*/ 1988344 h 2214562"/>
              <a:gd name="connsiteX53" fmla="*/ 559810 w 3012151"/>
              <a:gd name="connsiteY53" fmla="*/ 2012156 h 2214562"/>
              <a:gd name="connsiteX54" fmla="*/ 569335 w 3012151"/>
              <a:gd name="connsiteY54" fmla="*/ 2024062 h 2214562"/>
              <a:gd name="connsiteX55" fmla="*/ 576479 w 3012151"/>
              <a:gd name="connsiteY55" fmla="*/ 2035969 h 2214562"/>
              <a:gd name="connsiteX56" fmla="*/ 578860 w 3012151"/>
              <a:gd name="connsiteY56" fmla="*/ 2043112 h 2214562"/>
              <a:gd name="connsiteX57" fmla="*/ 588385 w 3012151"/>
              <a:gd name="connsiteY57" fmla="*/ 2057400 h 2214562"/>
              <a:gd name="connsiteX58" fmla="*/ 595529 w 3012151"/>
              <a:gd name="connsiteY58" fmla="*/ 2069306 h 2214562"/>
              <a:gd name="connsiteX59" fmla="*/ 607435 w 3012151"/>
              <a:gd name="connsiteY59" fmla="*/ 2097881 h 2214562"/>
              <a:gd name="connsiteX60" fmla="*/ 612198 w 3012151"/>
              <a:gd name="connsiteY60" fmla="*/ 2109787 h 2214562"/>
              <a:gd name="connsiteX61" fmla="*/ 621723 w 3012151"/>
              <a:gd name="connsiteY61" fmla="*/ 2128837 h 2214562"/>
              <a:gd name="connsiteX62" fmla="*/ 624104 w 3012151"/>
              <a:gd name="connsiteY62" fmla="*/ 2138362 h 2214562"/>
              <a:gd name="connsiteX63" fmla="*/ 669348 w 3012151"/>
              <a:gd name="connsiteY63" fmla="*/ 2143125 h 2214562"/>
              <a:gd name="connsiteX64" fmla="*/ 712210 w 3012151"/>
              <a:gd name="connsiteY64" fmla="*/ 2138362 h 2214562"/>
              <a:gd name="connsiteX65" fmla="*/ 790792 w 3012151"/>
              <a:gd name="connsiteY65" fmla="*/ 2119312 h 2214562"/>
              <a:gd name="connsiteX66" fmla="*/ 828892 w 3012151"/>
              <a:gd name="connsiteY66" fmla="*/ 2102644 h 2214562"/>
              <a:gd name="connsiteX67" fmla="*/ 905092 w 3012151"/>
              <a:gd name="connsiteY67" fmla="*/ 2088356 h 2214562"/>
              <a:gd name="connsiteX68" fmla="*/ 981292 w 3012151"/>
              <a:gd name="connsiteY68" fmla="*/ 2090737 h 2214562"/>
              <a:gd name="connsiteX69" fmla="*/ 1031298 w 3012151"/>
              <a:gd name="connsiteY69" fmla="*/ 2097881 h 2214562"/>
              <a:gd name="connsiteX70" fmla="*/ 1112260 w 3012151"/>
              <a:gd name="connsiteY70" fmla="*/ 2112169 h 2214562"/>
              <a:gd name="connsiteX71" fmla="*/ 1186079 w 3012151"/>
              <a:gd name="connsiteY71" fmla="*/ 2157412 h 2214562"/>
              <a:gd name="connsiteX72" fmla="*/ 1240848 w 3012151"/>
              <a:gd name="connsiteY72" fmla="*/ 2174081 h 2214562"/>
              <a:gd name="connsiteX73" fmla="*/ 1378960 w 3012151"/>
              <a:gd name="connsiteY73" fmla="*/ 2214562 h 2214562"/>
              <a:gd name="connsiteX74" fmla="*/ 1693285 w 3012151"/>
              <a:gd name="connsiteY74" fmla="*/ 2138362 h 2214562"/>
              <a:gd name="connsiteX75" fmla="*/ 2276692 w 3012151"/>
              <a:gd name="connsiteY75" fmla="*/ 1933575 h 2214562"/>
              <a:gd name="connsiteX76" fmla="*/ 2457667 w 3012151"/>
              <a:gd name="connsiteY76" fmla="*/ 1826419 h 2214562"/>
              <a:gd name="connsiteX77" fmla="*/ 2655310 w 3012151"/>
              <a:gd name="connsiteY77" fmla="*/ 1643062 h 2214562"/>
              <a:gd name="connsiteX78" fmla="*/ 2826760 w 3012151"/>
              <a:gd name="connsiteY78" fmla="*/ 1426369 h 2214562"/>
              <a:gd name="connsiteX79" fmla="*/ 2922010 w 3012151"/>
              <a:gd name="connsiteY79" fmla="*/ 1247775 h 2214562"/>
              <a:gd name="connsiteX80" fmla="*/ 2988685 w 3012151"/>
              <a:gd name="connsiteY80" fmla="*/ 1014412 h 2214562"/>
              <a:gd name="connsiteX81" fmla="*/ 3005354 w 3012151"/>
              <a:gd name="connsiteY81" fmla="*/ 895350 h 2214562"/>
              <a:gd name="connsiteX82" fmla="*/ 3010117 w 3012151"/>
              <a:gd name="connsiteY82" fmla="*/ 773906 h 2214562"/>
              <a:gd name="connsiteX83" fmla="*/ 2898198 w 3012151"/>
              <a:gd name="connsiteY83" fmla="*/ 466725 h 2214562"/>
              <a:gd name="connsiteX84" fmla="*/ 2862479 w 3012151"/>
              <a:gd name="connsiteY84" fmla="*/ 411956 h 2214562"/>
              <a:gd name="connsiteX85" fmla="*/ 2669598 w 3012151"/>
              <a:gd name="connsiteY85" fmla="*/ 290512 h 2214562"/>
              <a:gd name="connsiteX86" fmla="*/ 2564823 w 3012151"/>
              <a:gd name="connsiteY86" fmla="*/ 247650 h 2214562"/>
              <a:gd name="connsiteX87" fmla="*/ 2440998 w 3012151"/>
              <a:gd name="connsiteY87" fmla="*/ 214312 h 2214562"/>
              <a:gd name="connsiteX88" fmla="*/ 2383848 w 3012151"/>
              <a:gd name="connsiteY88" fmla="*/ 190500 h 2214562"/>
              <a:gd name="connsiteX89" fmla="*/ 2314792 w 3012151"/>
              <a:gd name="connsiteY89" fmla="*/ 169069 h 2214562"/>
              <a:gd name="connsiteX90" fmla="*/ 2093335 w 3012151"/>
              <a:gd name="connsiteY90" fmla="*/ 107156 h 2214562"/>
              <a:gd name="connsiteX91" fmla="*/ 1962367 w 3012151"/>
              <a:gd name="connsiteY91" fmla="*/ 78581 h 2214562"/>
              <a:gd name="connsiteX92" fmla="*/ 1533742 w 3012151"/>
              <a:gd name="connsiteY92" fmla="*/ 16669 h 2214562"/>
              <a:gd name="connsiteX93" fmla="*/ 1147979 w 3012151"/>
              <a:gd name="connsiteY93" fmla="*/ 0 h 2214562"/>
              <a:gd name="connsiteX94" fmla="*/ 812223 w 3012151"/>
              <a:gd name="connsiteY94" fmla="*/ 16669 h 2214562"/>
              <a:gd name="connsiteX95" fmla="*/ 695542 w 3012151"/>
              <a:gd name="connsiteY95" fmla="*/ 28575 h 2214562"/>
              <a:gd name="connsiteX96" fmla="*/ 555048 w 3012151"/>
              <a:gd name="connsiteY96" fmla="*/ 61912 h 2214562"/>
              <a:gd name="connsiteX97" fmla="*/ 447892 w 3012151"/>
              <a:gd name="connsiteY97" fmla="*/ 121444 h 2214562"/>
              <a:gd name="connsiteX98" fmla="*/ 416935 w 3012151"/>
              <a:gd name="connsiteY98" fmla="*/ 126206 h 2214562"/>
              <a:gd name="connsiteX99" fmla="*/ 293110 w 3012151"/>
              <a:gd name="connsiteY99" fmla="*/ 157162 h 2214562"/>
              <a:gd name="connsiteX100" fmla="*/ 174048 w 3012151"/>
              <a:gd name="connsiteY100" fmla="*/ 230981 h 2214562"/>
              <a:gd name="connsiteX101" fmla="*/ 71654 w 3012151"/>
              <a:gd name="connsiteY101" fmla="*/ 307181 h 2214562"/>
              <a:gd name="connsiteX102" fmla="*/ 31173 w 3012151"/>
              <a:gd name="connsiteY102" fmla="*/ 376237 h 2214562"/>
              <a:gd name="connsiteX103" fmla="*/ 24029 w 3012151"/>
              <a:gd name="connsiteY103" fmla="*/ 409575 h 2214562"/>
              <a:gd name="connsiteX104" fmla="*/ 16885 w 3012151"/>
              <a:gd name="connsiteY104" fmla="*/ 452437 h 2214562"/>
              <a:gd name="connsiteX105" fmla="*/ 9742 w 3012151"/>
              <a:gd name="connsiteY105" fmla="*/ 488156 h 2214562"/>
              <a:gd name="connsiteX106" fmla="*/ 7360 w 3012151"/>
              <a:gd name="connsiteY106" fmla="*/ 521494 h 2214562"/>
              <a:gd name="connsiteX107" fmla="*/ 19267 w 3012151"/>
              <a:gd name="connsiteY107" fmla="*/ 585787 h 2214562"/>
              <a:gd name="connsiteX108" fmla="*/ 16885 w 3012151"/>
              <a:gd name="connsiteY108" fmla="*/ 614362 h 2214562"/>
              <a:gd name="connsiteX109" fmla="*/ 12123 w 3012151"/>
              <a:gd name="connsiteY109" fmla="*/ 638175 h 2214562"/>
              <a:gd name="connsiteX110" fmla="*/ 9742 w 3012151"/>
              <a:gd name="connsiteY110" fmla="*/ 695325 h 2214562"/>
              <a:gd name="connsiteX111" fmla="*/ 7360 w 3012151"/>
              <a:gd name="connsiteY111" fmla="*/ 704850 h 2214562"/>
              <a:gd name="connsiteX112" fmla="*/ 217 w 3012151"/>
              <a:gd name="connsiteY112" fmla="*/ 747712 h 22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012151" h="2214562">
                <a:moveTo>
                  <a:pt x="217" y="747712"/>
                </a:moveTo>
                <a:cubicBezTo>
                  <a:pt x="-577" y="759618"/>
                  <a:pt x="937" y="766874"/>
                  <a:pt x="2598" y="776287"/>
                </a:cubicBezTo>
                <a:cubicBezTo>
                  <a:pt x="3341" y="780497"/>
                  <a:pt x="6132" y="784100"/>
                  <a:pt x="7360" y="788194"/>
                </a:cubicBezTo>
                <a:cubicBezTo>
                  <a:pt x="8523" y="792071"/>
                  <a:pt x="8462" y="796260"/>
                  <a:pt x="9742" y="800100"/>
                </a:cubicBezTo>
                <a:cubicBezTo>
                  <a:pt x="12446" y="808210"/>
                  <a:pt x="16092" y="815975"/>
                  <a:pt x="19267" y="823912"/>
                </a:cubicBezTo>
                <a:cubicBezTo>
                  <a:pt x="20855" y="827881"/>
                  <a:pt x="22677" y="831764"/>
                  <a:pt x="24029" y="835819"/>
                </a:cubicBezTo>
                <a:lnTo>
                  <a:pt x="31173" y="857250"/>
                </a:lnTo>
                <a:cubicBezTo>
                  <a:pt x="31967" y="859631"/>
                  <a:pt x="33062" y="861933"/>
                  <a:pt x="33554" y="864394"/>
                </a:cubicBezTo>
                <a:cubicBezTo>
                  <a:pt x="34348" y="868363"/>
                  <a:pt x="34125" y="872680"/>
                  <a:pt x="35935" y="876300"/>
                </a:cubicBezTo>
                <a:cubicBezTo>
                  <a:pt x="40338" y="885107"/>
                  <a:pt x="46654" y="888408"/>
                  <a:pt x="52604" y="895350"/>
                </a:cubicBezTo>
                <a:cubicBezTo>
                  <a:pt x="55187" y="898363"/>
                  <a:pt x="57367" y="901700"/>
                  <a:pt x="59748" y="904875"/>
                </a:cubicBezTo>
                <a:cubicBezTo>
                  <a:pt x="65140" y="921054"/>
                  <a:pt x="58714" y="901427"/>
                  <a:pt x="66892" y="928687"/>
                </a:cubicBezTo>
                <a:cubicBezTo>
                  <a:pt x="67613" y="931091"/>
                  <a:pt x="68479" y="933450"/>
                  <a:pt x="69273" y="935831"/>
                </a:cubicBezTo>
                <a:cubicBezTo>
                  <a:pt x="70067" y="941387"/>
                  <a:pt x="70392" y="947031"/>
                  <a:pt x="71654" y="952500"/>
                </a:cubicBezTo>
                <a:cubicBezTo>
                  <a:pt x="72783" y="957391"/>
                  <a:pt x="76059" y="961780"/>
                  <a:pt x="76417" y="966787"/>
                </a:cubicBezTo>
                <a:cubicBezTo>
                  <a:pt x="77639" y="983894"/>
                  <a:pt x="74523" y="981505"/>
                  <a:pt x="71654" y="992981"/>
                </a:cubicBezTo>
                <a:cubicBezTo>
                  <a:pt x="70672" y="996907"/>
                  <a:pt x="70067" y="1000918"/>
                  <a:pt x="69273" y="1004887"/>
                </a:cubicBezTo>
                <a:cubicBezTo>
                  <a:pt x="68479" y="1017587"/>
                  <a:pt x="67949" y="1030306"/>
                  <a:pt x="66892" y="1042987"/>
                </a:cubicBezTo>
                <a:cubicBezTo>
                  <a:pt x="66360" y="1049364"/>
                  <a:pt x="65180" y="1055673"/>
                  <a:pt x="64510" y="1062037"/>
                </a:cubicBezTo>
                <a:cubicBezTo>
                  <a:pt x="63592" y="1070756"/>
                  <a:pt x="62923" y="1079500"/>
                  <a:pt x="62129" y="1088231"/>
                </a:cubicBezTo>
                <a:cubicBezTo>
                  <a:pt x="65521" y="1152680"/>
                  <a:pt x="62702" y="1147387"/>
                  <a:pt x="85942" y="1228725"/>
                </a:cubicBezTo>
                <a:cubicBezTo>
                  <a:pt x="88187" y="1236583"/>
                  <a:pt x="93879" y="1243012"/>
                  <a:pt x="97848" y="1250156"/>
                </a:cubicBezTo>
                <a:cubicBezTo>
                  <a:pt x="98642" y="1253331"/>
                  <a:pt x="98099" y="1257196"/>
                  <a:pt x="100229" y="1259681"/>
                </a:cubicBezTo>
                <a:cubicBezTo>
                  <a:pt x="103241" y="1263195"/>
                  <a:pt x="108284" y="1264258"/>
                  <a:pt x="112135" y="1266825"/>
                </a:cubicBezTo>
                <a:cubicBezTo>
                  <a:pt x="115437" y="1269027"/>
                  <a:pt x="118232" y="1271969"/>
                  <a:pt x="121660" y="1273969"/>
                </a:cubicBezTo>
                <a:cubicBezTo>
                  <a:pt x="127792" y="1277546"/>
                  <a:pt x="134749" y="1279637"/>
                  <a:pt x="140710" y="1283494"/>
                </a:cubicBezTo>
                <a:cubicBezTo>
                  <a:pt x="148308" y="1288410"/>
                  <a:pt x="154902" y="1294732"/>
                  <a:pt x="162142" y="1300162"/>
                </a:cubicBezTo>
                <a:cubicBezTo>
                  <a:pt x="164431" y="1301879"/>
                  <a:pt x="167261" y="1302901"/>
                  <a:pt x="169285" y="1304925"/>
                </a:cubicBezTo>
                <a:cubicBezTo>
                  <a:pt x="172091" y="1307731"/>
                  <a:pt x="173916" y="1311378"/>
                  <a:pt x="176429" y="1314450"/>
                </a:cubicBezTo>
                <a:cubicBezTo>
                  <a:pt x="181063" y="1320114"/>
                  <a:pt x="185670" y="1325820"/>
                  <a:pt x="190717" y="1331119"/>
                </a:cubicBezTo>
                <a:cubicBezTo>
                  <a:pt x="265128" y="1409250"/>
                  <a:pt x="199172" y="1334303"/>
                  <a:pt x="235960" y="1381125"/>
                </a:cubicBezTo>
                <a:cubicBezTo>
                  <a:pt x="240481" y="1386879"/>
                  <a:pt x="246028" y="1391815"/>
                  <a:pt x="250248" y="1397794"/>
                </a:cubicBezTo>
                <a:cubicBezTo>
                  <a:pt x="327984" y="1507919"/>
                  <a:pt x="278710" y="1429533"/>
                  <a:pt x="297873" y="1476375"/>
                </a:cubicBezTo>
                <a:cubicBezTo>
                  <a:pt x="303122" y="1489205"/>
                  <a:pt x="310158" y="1501324"/>
                  <a:pt x="314542" y="1514475"/>
                </a:cubicBezTo>
                <a:cubicBezTo>
                  <a:pt x="319304" y="1528762"/>
                  <a:pt x="324691" y="1542856"/>
                  <a:pt x="328829" y="1557337"/>
                </a:cubicBezTo>
                <a:cubicBezTo>
                  <a:pt x="335644" y="1581187"/>
                  <a:pt x="338270" y="1592901"/>
                  <a:pt x="352642" y="1619250"/>
                </a:cubicBezTo>
                <a:cubicBezTo>
                  <a:pt x="357404" y="1627981"/>
                  <a:pt x="362481" y="1636548"/>
                  <a:pt x="366929" y="1645444"/>
                </a:cubicBezTo>
                <a:cubicBezTo>
                  <a:pt x="371218" y="1654022"/>
                  <a:pt x="374336" y="1663167"/>
                  <a:pt x="378835" y="1671637"/>
                </a:cubicBezTo>
                <a:cubicBezTo>
                  <a:pt x="387842" y="1688591"/>
                  <a:pt x="400669" y="1703668"/>
                  <a:pt x="407410" y="1721644"/>
                </a:cubicBezTo>
                <a:cubicBezTo>
                  <a:pt x="409791" y="1727994"/>
                  <a:pt x="411972" y="1734423"/>
                  <a:pt x="414554" y="1740694"/>
                </a:cubicBezTo>
                <a:cubicBezTo>
                  <a:pt x="417531" y="1747923"/>
                  <a:pt x="421607" y="1754709"/>
                  <a:pt x="424079" y="1762125"/>
                </a:cubicBezTo>
                <a:cubicBezTo>
                  <a:pt x="428768" y="1776192"/>
                  <a:pt x="431987" y="1790708"/>
                  <a:pt x="435985" y="1804987"/>
                </a:cubicBezTo>
                <a:cubicBezTo>
                  <a:pt x="437543" y="1810552"/>
                  <a:pt x="439615" y="1815989"/>
                  <a:pt x="440748" y="1821656"/>
                </a:cubicBezTo>
                <a:cubicBezTo>
                  <a:pt x="441542" y="1825625"/>
                  <a:pt x="441849" y="1829722"/>
                  <a:pt x="443129" y="1833562"/>
                </a:cubicBezTo>
                <a:cubicBezTo>
                  <a:pt x="444252" y="1836930"/>
                  <a:pt x="446450" y="1839843"/>
                  <a:pt x="447892" y="1843087"/>
                </a:cubicBezTo>
                <a:cubicBezTo>
                  <a:pt x="472366" y="1898155"/>
                  <a:pt x="430973" y="1809250"/>
                  <a:pt x="459798" y="1866900"/>
                </a:cubicBezTo>
                <a:cubicBezTo>
                  <a:pt x="476177" y="1899658"/>
                  <a:pt x="440525" y="1837491"/>
                  <a:pt x="469323" y="1883569"/>
                </a:cubicBezTo>
                <a:cubicBezTo>
                  <a:pt x="471204" y="1886579"/>
                  <a:pt x="471955" y="1890254"/>
                  <a:pt x="474085" y="1893094"/>
                </a:cubicBezTo>
                <a:cubicBezTo>
                  <a:pt x="495446" y="1921576"/>
                  <a:pt x="470282" y="1872469"/>
                  <a:pt x="502660" y="1926431"/>
                </a:cubicBezTo>
                <a:lnTo>
                  <a:pt x="516948" y="1950244"/>
                </a:lnTo>
                <a:cubicBezTo>
                  <a:pt x="519329" y="1954213"/>
                  <a:pt x="521315" y="1958447"/>
                  <a:pt x="524092" y="1962150"/>
                </a:cubicBezTo>
                <a:cubicBezTo>
                  <a:pt x="526473" y="1965325"/>
                  <a:pt x="529104" y="1968327"/>
                  <a:pt x="531235" y="1971675"/>
                </a:cubicBezTo>
                <a:cubicBezTo>
                  <a:pt x="534671" y="1977074"/>
                  <a:pt x="537070" y="1983116"/>
                  <a:pt x="540760" y="1988344"/>
                </a:cubicBezTo>
                <a:cubicBezTo>
                  <a:pt x="546622" y="1996648"/>
                  <a:pt x="553460" y="2004219"/>
                  <a:pt x="559810" y="2012156"/>
                </a:cubicBezTo>
                <a:cubicBezTo>
                  <a:pt x="562985" y="2016125"/>
                  <a:pt x="566720" y="2019704"/>
                  <a:pt x="569335" y="2024062"/>
                </a:cubicBezTo>
                <a:cubicBezTo>
                  <a:pt x="571716" y="2028031"/>
                  <a:pt x="574409" y="2031829"/>
                  <a:pt x="576479" y="2035969"/>
                </a:cubicBezTo>
                <a:cubicBezTo>
                  <a:pt x="577601" y="2038214"/>
                  <a:pt x="577641" y="2040918"/>
                  <a:pt x="578860" y="2043112"/>
                </a:cubicBezTo>
                <a:cubicBezTo>
                  <a:pt x="581640" y="2048116"/>
                  <a:pt x="585312" y="2052571"/>
                  <a:pt x="588385" y="2057400"/>
                </a:cubicBezTo>
                <a:cubicBezTo>
                  <a:pt x="590870" y="2061305"/>
                  <a:pt x="593313" y="2065243"/>
                  <a:pt x="595529" y="2069306"/>
                </a:cubicBezTo>
                <a:cubicBezTo>
                  <a:pt x="607705" y="2091627"/>
                  <a:pt x="598362" y="2075202"/>
                  <a:pt x="607435" y="2097881"/>
                </a:cubicBezTo>
                <a:cubicBezTo>
                  <a:pt x="609023" y="2101850"/>
                  <a:pt x="610407" y="2105906"/>
                  <a:pt x="612198" y="2109787"/>
                </a:cubicBezTo>
                <a:cubicBezTo>
                  <a:pt x="615173" y="2116233"/>
                  <a:pt x="621723" y="2128837"/>
                  <a:pt x="621723" y="2128837"/>
                </a:cubicBezTo>
                <a:cubicBezTo>
                  <a:pt x="622517" y="2132012"/>
                  <a:pt x="622202" y="2135699"/>
                  <a:pt x="624104" y="2138362"/>
                </a:cubicBezTo>
                <a:cubicBezTo>
                  <a:pt x="634646" y="2153121"/>
                  <a:pt x="655313" y="2144401"/>
                  <a:pt x="669348" y="2143125"/>
                </a:cubicBezTo>
                <a:cubicBezTo>
                  <a:pt x="683664" y="2141823"/>
                  <a:pt x="697923" y="2139950"/>
                  <a:pt x="712210" y="2138362"/>
                </a:cubicBezTo>
                <a:cubicBezTo>
                  <a:pt x="738404" y="2132012"/>
                  <a:pt x="766099" y="2130115"/>
                  <a:pt x="790792" y="2119312"/>
                </a:cubicBezTo>
                <a:cubicBezTo>
                  <a:pt x="803492" y="2113756"/>
                  <a:pt x="815668" y="2106800"/>
                  <a:pt x="828892" y="2102644"/>
                </a:cubicBezTo>
                <a:cubicBezTo>
                  <a:pt x="848484" y="2096487"/>
                  <a:pt x="883201" y="2091724"/>
                  <a:pt x="905092" y="2088356"/>
                </a:cubicBezTo>
                <a:cubicBezTo>
                  <a:pt x="930492" y="2089150"/>
                  <a:pt x="955952" y="2088825"/>
                  <a:pt x="981292" y="2090737"/>
                </a:cubicBezTo>
                <a:cubicBezTo>
                  <a:pt x="998082" y="2092004"/>
                  <a:pt x="1014646" y="2095383"/>
                  <a:pt x="1031298" y="2097881"/>
                </a:cubicBezTo>
                <a:cubicBezTo>
                  <a:pt x="1079500" y="2105111"/>
                  <a:pt x="1068756" y="2103468"/>
                  <a:pt x="1112260" y="2112169"/>
                </a:cubicBezTo>
                <a:cubicBezTo>
                  <a:pt x="1143012" y="2135824"/>
                  <a:pt x="1147359" y="2142302"/>
                  <a:pt x="1186079" y="2157412"/>
                </a:cubicBezTo>
                <a:cubicBezTo>
                  <a:pt x="1203856" y="2164350"/>
                  <a:pt x="1222905" y="2167584"/>
                  <a:pt x="1240848" y="2174081"/>
                </a:cubicBezTo>
                <a:cubicBezTo>
                  <a:pt x="1357732" y="2216402"/>
                  <a:pt x="1284402" y="2202230"/>
                  <a:pt x="1378960" y="2214562"/>
                </a:cubicBezTo>
                <a:cubicBezTo>
                  <a:pt x="1604589" y="2183441"/>
                  <a:pt x="1437860" y="2214678"/>
                  <a:pt x="1693285" y="2138362"/>
                </a:cubicBezTo>
                <a:cubicBezTo>
                  <a:pt x="1893164" y="2078642"/>
                  <a:pt x="2091521" y="2043216"/>
                  <a:pt x="2276692" y="1933575"/>
                </a:cubicBezTo>
                <a:cubicBezTo>
                  <a:pt x="2337017" y="1897856"/>
                  <a:pt x="2402047" y="1869096"/>
                  <a:pt x="2457667" y="1826419"/>
                </a:cubicBezTo>
                <a:cubicBezTo>
                  <a:pt x="2528963" y="1771714"/>
                  <a:pt x="2594372" y="1709111"/>
                  <a:pt x="2655310" y="1643062"/>
                </a:cubicBezTo>
                <a:cubicBezTo>
                  <a:pt x="2717767" y="1575367"/>
                  <a:pt x="2775245" y="1502721"/>
                  <a:pt x="2826760" y="1426369"/>
                </a:cubicBezTo>
                <a:cubicBezTo>
                  <a:pt x="2864495" y="1370440"/>
                  <a:pt x="2893982" y="1309147"/>
                  <a:pt x="2922010" y="1247775"/>
                </a:cubicBezTo>
                <a:cubicBezTo>
                  <a:pt x="2954242" y="1177197"/>
                  <a:pt x="2975145" y="1090873"/>
                  <a:pt x="2988685" y="1014412"/>
                </a:cubicBezTo>
                <a:cubicBezTo>
                  <a:pt x="2995673" y="974952"/>
                  <a:pt x="2999798" y="935037"/>
                  <a:pt x="3005354" y="895350"/>
                </a:cubicBezTo>
                <a:cubicBezTo>
                  <a:pt x="3006942" y="854869"/>
                  <a:pt x="3016169" y="813964"/>
                  <a:pt x="3010117" y="773906"/>
                </a:cubicBezTo>
                <a:cubicBezTo>
                  <a:pt x="2984315" y="603120"/>
                  <a:pt x="2971710" y="587359"/>
                  <a:pt x="2898198" y="466725"/>
                </a:cubicBezTo>
                <a:cubicBezTo>
                  <a:pt x="2886856" y="448113"/>
                  <a:pt x="2877041" y="428173"/>
                  <a:pt x="2862479" y="411956"/>
                </a:cubicBezTo>
                <a:cubicBezTo>
                  <a:pt x="2798016" y="340168"/>
                  <a:pt x="2763967" y="332782"/>
                  <a:pt x="2669598" y="290512"/>
                </a:cubicBezTo>
                <a:cubicBezTo>
                  <a:pt x="2635160" y="275087"/>
                  <a:pt x="2600621" y="259583"/>
                  <a:pt x="2564823" y="247650"/>
                </a:cubicBezTo>
                <a:cubicBezTo>
                  <a:pt x="2524272" y="234133"/>
                  <a:pt x="2481759" y="227184"/>
                  <a:pt x="2440998" y="214312"/>
                </a:cubicBezTo>
                <a:cubicBezTo>
                  <a:pt x="2421318" y="208097"/>
                  <a:pt x="2403275" y="197464"/>
                  <a:pt x="2383848" y="190500"/>
                </a:cubicBezTo>
                <a:cubicBezTo>
                  <a:pt x="2361160" y="182367"/>
                  <a:pt x="2337959" y="175715"/>
                  <a:pt x="2314792" y="169069"/>
                </a:cubicBezTo>
                <a:cubicBezTo>
                  <a:pt x="2241114" y="147932"/>
                  <a:pt x="2168223" y="123495"/>
                  <a:pt x="2093335" y="107156"/>
                </a:cubicBezTo>
                <a:cubicBezTo>
                  <a:pt x="2049679" y="97631"/>
                  <a:pt x="2006477" y="85714"/>
                  <a:pt x="1962367" y="78581"/>
                </a:cubicBezTo>
                <a:cubicBezTo>
                  <a:pt x="1819860" y="55537"/>
                  <a:pt x="1677965" y="22901"/>
                  <a:pt x="1533742" y="16669"/>
                </a:cubicBezTo>
                <a:lnTo>
                  <a:pt x="1147979" y="0"/>
                </a:lnTo>
                <a:lnTo>
                  <a:pt x="812223" y="16669"/>
                </a:lnTo>
                <a:cubicBezTo>
                  <a:pt x="773205" y="19133"/>
                  <a:pt x="734236" y="22986"/>
                  <a:pt x="695542" y="28575"/>
                </a:cubicBezTo>
                <a:cubicBezTo>
                  <a:pt x="647835" y="35466"/>
                  <a:pt x="599913" y="43968"/>
                  <a:pt x="555048" y="61912"/>
                </a:cubicBezTo>
                <a:cubicBezTo>
                  <a:pt x="522883" y="87644"/>
                  <a:pt x="488090" y="110355"/>
                  <a:pt x="447892" y="121444"/>
                </a:cubicBezTo>
                <a:cubicBezTo>
                  <a:pt x="437828" y="124220"/>
                  <a:pt x="427207" y="124338"/>
                  <a:pt x="416935" y="126206"/>
                </a:cubicBezTo>
                <a:cubicBezTo>
                  <a:pt x="389019" y="131282"/>
                  <a:pt x="322620" y="141368"/>
                  <a:pt x="293110" y="157162"/>
                </a:cubicBezTo>
                <a:cubicBezTo>
                  <a:pt x="251939" y="179197"/>
                  <a:pt x="213444" y="205911"/>
                  <a:pt x="174048" y="230981"/>
                </a:cubicBezTo>
                <a:cubicBezTo>
                  <a:pt x="155609" y="242715"/>
                  <a:pt x="89897" y="283410"/>
                  <a:pt x="71654" y="307181"/>
                </a:cubicBezTo>
                <a:cubicBezTo>
                  <a:pt x="55409" y="328348"/>
                  <a:pt x="44667" y="353218"/>
                  <a:pt x="31173" y="376237"/>
                </a:cubicBezTo>
                <a:cubicBezTo>
                  <a:pt x="27649" y="390335"/>
                  <a:pt x="27406" y="390666"/>
                  <a:pt x="24029" y="409575"/>
                </a:cubicBezTo>
                <a:cubicBezTo>
                  <a:pt x="21483" y="423834"/>
                  <a:pt x="19476" y="438186"/>
                  <a:pt x="16885" y="452437"/>
                </a:cubicBezTo>
                <a:cubicBezTo>
                  <a:pt x="14713" y="464383"/>
                  <a:pt x="12123" y="476250"/>
                  <a:pt x="9742" y="488156"/>
                </a:cubicBezTo>
                <a:cubicBezTo>
                  <a:pt x="8948" y="499269"/>
                  <a:pt x="7001" y="510359"/>
                  <a:pt x="7360" y="521494"/>
                </a:cubicBezTo>
                <a:cubicBezTo>
                  <a:pt x="8430" y="554668"/>
                  <a:pt x="11062" y="558438"/>
                  <a:pt x="19267" y="585787"/>
                </a:cubicBezTo>
                <a:cubicBezTo>
                  <a:pt x="18473" y="595312"/>
                  <a:pt x="18176" y="604892"/>
                  <a:pt x="16885" y="614362"/>
                </a:cubicBezTo>
                <a:cubicBezTo>
                  <a:pt x="15791" y="622383"/>
                  <a:pt x="12834" y="630111"/>
                  <a:pt x="12123" y="638175"/>
                </a:cubicBezTo>
                <a:cubicBezTo>
                  <a:pt x="10447" y="657168"/>
                  <a:pt x="11101" y="676307"/>
                  <a:pt x="9742" y="695325"/>
                </a:cubicBezTo>
                <a:cubicBezTo>
                  <a:pt x="9509" y="698589"/>
                  <a:pt x="7502" y="701580"/>
                  <a:pt x="7360" y="704850"/>
                </a:cubicBezTo>
                <a:cubicBezTo>
                  <a:pt x="6705" y="719917"/>
                  <a:pt x="1011" y="735806"/>
                  <a:pt x="217" y="7477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4C02BA21-072D-7863-22A2-948DAF36294F}"/>
              </a:ext>
            </a:extLst>
          </p:cNvPr>
          <p:cNvSpPr>
            <a:spLocks noGrp="1"/>
          </p:cNvSpPr>
          <p:nvPr>
            <p:ph type="title"/>
          </p:nvPr>
        </p:nvSpPr>
        <p:spPr>
          <a:xfrm>
            <a:off x="576000" y="350352"/>
            <a:ext cx="1088985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7F6B9881-279F-AB06-512E-F7C8AE8D6666}"/>
              </a:ext>
            </a:extLst>
          </p:cNvPr>
          <p:cNvSpPr>
            <a:spLocks noGrp="1"/>
          </p:cNvSpPr>
          <p:nvPr>
            <p:ph type="body" sz="quarter" idx="13" hasCustomPrompt="1"/>
          </p:nvPr>
        </p:nvSpPr>
        <p:spPr>
          <a:xfrm>
            <a:off x="576001" y="777974"/>
            <a:ext cx="10889858"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sp>
        <p:nvSpPr>
          <p:cNvPr id="8" name="Rectangle 7">
            <a:extLst>
              <a:ext uri="{FF2B5EF4-FFF2-40B4-BE49-F238E27FC236}">
                <a16:creationId xmlns:a16="http://schemas.microsoft.com/office/drawing/2014/main" id="{6F447B89-26AA-B290-ABD2-CC10BADA1393}"/>
              </a:ext>
            </a:extLst>
          </p:cNvPr>
          <p:cNvSpPr/>
          <p:nvPr userDrawn="1"/>
        </p:nvSpPr>
        <p:spPr>
          <a:xfrm>
            <a:off x="11465859" y="6633882"/>
            <a:ext cx="726141" cy="224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236554F-BC1E-030A-78D0-0C54E3F48FB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2976776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Webinar Text and Imag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6A7B65F-2A61-47DC-85FA-A66F0AED6269}"/>
              </a:ext>
            </a:extLst>
          </p:cNvPr>
          <p:cNvSpPr>
            <a:spLocks noGrp="1"/>
          </p:cNvSpPr>
          <p:nvPr>
            <p:ph type="title"/>
          </p:nvPr>
        </p:nvSpPr>
        <p:spPr>
          <a:xfrm>
            <a:off x="381000" y="355599"/>
            <a:ext cx="10515600" cy="723600"/>
          </a:xfrm>
          <a:prstGeom prst="rect">
            <a:avLst/>
          </a:prstGeom>
        </p:spPr>
        <p:txBody>
          <a:bodyPr anchor="ctr"/>
          <a:lstStyle>
            <a:lvl1pPr algn="l">
              <a:defRPr/>
            </a:lvl1pPr>
          </a:lstStyle>
          <a:p>
            <a:pPr marL="0" lvl="0"/>
            <a:r>
              <a:rPr lang="en-US"/>
              <a:t>Click to edit heading</a:t>
            </a:r>
            <a:endParaRPr lang="en-GB"/>
          </a:p>
        </p:txBody>
      </p:sp>
      <p:sp>
        <p:nvSpPr>
          <p:cNvPr id="7" name="Text Placeholder 16">
            <a:extLst>
              <a:ext uri="{FF2B5EF4-FFF2-40B4-BE49-F238E27FC236}">
                <a16:creationId xmlns:a16="http://schemas.microsoft.com/office/drawing/2014/main" id="{E8ABC679-D8DA-4F5D-8A37-1C4FE0800ABB}"/>
              </a:ext>
            </a:extLst>
          </p:cNvPr>
          <p:cNvSpPr>
            <a:spLocks noGrp="1"/>
          </p:cNvSpPr>
          <p:nvPr>
            <p:ph type="body" sz="quarter" idx="13"/>
          </p:nvPr>
        </p:nvSpPr>
        <p:spPr>
          <a:xfrm>
            <a:off x="381000" y="1371600"/>
            <a:ext cx="5514975" cy="4572588"/>
          </a:xfrm>
          <a:prstGeom prst="rect">
            <a:avLst/>
          </a:prstGeom>
        </p:spPr>
        <p:txBody>
          <a:bodyPr/>
          <a:lstStyle>
            <a:lvl1pPr marL="285750" indent="-285750">
              <a:buClr>
                <a:srgbClr val="4BABD7"/>
              </a:buClr>
              <a:buSzPct val="150000"/>
              <a:buFont typeface="Arial" panose="020B0604020202020204" pitchFamily="34" charset="0"/>
              <a:buChar char="•"/>
              <a:defRPr sz="1800">
                <a:latin typeface="Segoe UI" panose="020B0502040204020203" pitchFamily="34" charset="0"/>
                <a:cs typeface="Segoe UI" panose="020B0502040204020203" pitchFamily="34" charset="0"/>
              </a:defRPr>
            </a:lvl1pPr>
            <a:lvl2pPr marL="742950" indent="-285750">
              <a:buClr>
                <a:srgbClr val="4BABD7"/>
              </a:buClr>
              <a:buSzPct val="100000"/>
              <a:buFont typeface="Courier New" panose="02070309020205020404" pitchFamily="49" charset="0"/>
              <a:buChar char="o"/>
              <a:defRPr sz="1800">
                <a:latin typeface="Segoe UI" panose="020B0502040204020203" pitchFamily="34" charset="0"/>
                <a:cs typeface="Segoe UI" panose="020B0502040204020203" pitchFamily="34" charset="0"/>
              </a:defRPr>
            </a:lvl2pPr>
            <a:lvl3pPr marL="1200150" indent="-285750">
              <a:buClr>
                <a:srgbClr val="4BABD7"/>
              </a:buClr>
              <a:buSzPct val="100000"/>
              <a:buFont typeface="Wingdings" panose="05000000000000000000" pitchFamily="2" charset="2"/>
              <a:buChar char="§"/>
              <a:defRPr sz="1800">
                <a:latin typeface="Segoe UI" panose="020B0502040204020203" pitchFamily="34" charset="0"/>
                <a:cs typeface="Segoe UI" panose="020B0502040204020203" pitchFamily="34" charset="0"/>
              </a:defRPr>
            </a:lvl3pPr>
            <a:lvl4pPr marL="1657350" indent="-285750">
              <a:buClr>
                <a:srgbClr val="4BABD7"/>
              </a:buClr>
              <a:buSzPct val="100000"/>
              <a:buFont typeface="Arial" panose="020B0604020202020204" pitchFamily="34" charset="0"/>
              <a:buChar char="•"/>
              <a:defRPr sz="1800">
                <a:latin typeface="Segoe UI" panose="020B0502040204020203" pitchFamily="34" charset="0"/>
                <a:cs typeface="Segoe UI" panose="020B0502040204020203" pitchFamily="34" charset="0"/>
              </a:defRPr>
            </a:lvl4pPr>
            <a:lvl5pPr marL="2114550" indent="-285750">
              <a:buClr>
                <a:srgbClr val="4BABD7"/>
              </a:buClr>
              <a:buSzPct val="100000"/>
              <a:buFont typeface="Courier New" panose="02070309020205020404" pitchFamily="49" charset="0"/>
              <a:buChar char="o"/>
              <a:defRPr sz="18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DD7F819F-61BF-4E64-8178-75E4B8C03D93}"/>
              </a:ext>
            </a:extLst>
          </p:cNvPr>
          <p:cNvSpPr>
            <a:spLocks noGrp="1"/>
          </p:cNvSpPr>
          <p:nvPr>
            <p:ph type="pic" sz="quarter" idx="14"/>
          </p:nvPr>
        </p:nvSpPr>
        <p:spPr>
          <a:xfrm>
            <a:off x="6010275" y="1362075"/>
            <a:ext cx="5715000" cy="4582113"/>
          </a:xfrm>
          <a:prstGeom prst="rect">
            <a:avLst/>
          </a:prstGeom>
        </p:spPr>
        <p:txBody>
          <a:bodyPr/>
          <a:lstStyle/>
          <a:p>
            <a:endParaRPr lang="en-GB"/>
          </a:p>
        </p:txBody>
      </p:sp>
      <p:sp>
        <p:nvSpPr>
          <p:cNvPr id="9" name="Slide Number Placeholder 2">
            <a:extLst>
              <a:ext uri="{FF2B5EF4-FFF2-40B4-BE49-F238E27FC236}">
                <a16:creationId xmlns:a16="http://schemas.microsoft.com/office/drawing/2014/main" id="{87ED55E5-FE68-42A7-A9DF-4B47EE313DEE}"/>
              </a:ext>
            </a:extLst>
          </p:cNvPr>
          <p:cNvSpPr>
            <a:spLocks noGrp="1"/>
          </p:cNvSpPr>
          <p:nvPr>
            <p:ph type="sldNum" sz="quarter" idx="10"/>
          </p:nvPr>
        </p:nvSpPr>
        <p:spPr>
          <a:xfrm>
            <a:off x="8610600" y="6022975"/>
            <a:ext cx="2743200" cy="365125"/>
          </a:xfrm>
        </p:spPr>
        <p:txBody>
          <a:bodyPr/>
          <a:lstStyle/>
          <a:p>
            <a:fld id="{AD690848-3B57-41CD-8700-B59C9376205F}" type="slidenum">
              <a:rPr lang="en-GB" smtClean="0"/>
              <a:pPr/>
              <a:t>‹#›</a:t>
            </a:fld>
            <a:endParaRPr lang="en-GB"/>
          </a:p>
        </p:txBody>
      </p:sp>
    </p:spTree>
    <p:extLst>
      <p:ext uri="{BB962C8B-B14F-4D97-AF65-F5344CB8AC3E}">
        <p14:creationId xmlns:p14="http://schemas.microsoft.com/office/powerpoint/2010/main" val="4010403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57435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574352"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64332540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10" name="Text Placeholder 7"/>
          <p:cNvSpPr>
            <a:spLocks noGrp="1"/>
          </p:cNvSpPr>
          <p:nvPr>
            <p:ph type="body" sz="quarter" idx="13" hasCustomPrompt="1"/>
          </p:nvPr>
        </p:nvSpPr>
        <p:spPr>
          <a:xfrm>
            <a:off x="576000" y="777974"/>
            <a:ext cx="10983735"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0507404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7808720"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808721"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808721"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924273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2727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073935"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7073936"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7073936"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080334032"/>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582592" y="3679279"/>
            <a:ext cx="5828842" cy="1121274"/>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01144" y="4838611"/>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6" name="Rectangle 5">
            <a:extLst>
              <a:ext uri="{FF2B5EF4-FFF2-40B4-BE49-F238E27FC236}">
                <a16:creationId xmlns:a16="http://schemas.microsoft.com/office/drawing/2014/main" id="{56CDA9AC-534E-1DCE-A427-96E2B159046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EDFB394-5E0B-E763-1088-B6F4FAAB6694}"/>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9" name="Picture 8">
            <a:extLst>
              <a:ext uri="{FF2B5EF4-FFF2-40B4-BE49-F238E27FC236}">
                <a16:creationId xmlns:a16="http://schemas.microsoft.com/office/drawing/2014/main" id="{416E6C8A-19E6-2809-E796-9BD615ED9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6535" y="497928"/>
            <a:ext cx="4756945" cy="879831"/>
          </a:xfrm>
          <a:prstGeom prst="rect">
            <a:avLst/>
          </a:prstGeom>
        </p:spPr>
      </p:pic>
    </p:spTree>
    <p:extLst>
      <p:ext uri="{BB962C8B-B14F-4D97-AF65-F5344CB8AC3E}">
        <p14:creationId xmlns:p14="http://schemas.microsoft.com/office/powerpoint/2010/main" val="341565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5600" y="1646814"/>
            <a:ext cx="6116320" cy="4569344"/>
          </a:xfrm>
        </p:spPr>
        <p:txBody>
          <a:bodyPr>
            <a:normAutofit/>
          </a:bodyPr>
          <a:lstStyle>
            <a:lvl1pPr marL="0" indent="0">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576001" y="432002"/>
            <a:ext cx="779239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792393"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792393"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576000" y="1646814"/>
            <a:ext cx="4491300" cy="4569343"/>
          </a:xfrm>
          <a:solidFill>
            <a:schemeClr val="bg1">
              <a:lumMod val="90000"/>
            </a:schemeClr>
          </a:solidFill>
          <a:ln>
            <a:noFill/>
          </a:ln>
        </p:spPr>
        <p:txBody>
          <a:bodyPr anchor="t">
            <a:normAutofit/>
          </a:bodyPr>
          <a:lstStyle>
            <a:lvl1pPr marL="0" indent="0" algn="ctr">
              <a:buNone/>
              <a:defRPr sz="1100" b="0" i="0">
                <a:latin typeface="Source Sans Pro Light" panose="020B0403030403020204" pitchFamily="34" charset="0"/>
                <a:ea typeface="Noto Sans Light" panose="020B0402040504020204" pitchFamily="34" charset="0"/>
                <a:cs typeface="Noto Sans Light" panose="020B0402040504020204" pitchFamily="34" charset="0"/>
              </a:defRPr>
            </a:lvl1pPr>
          </a:lstStyle>
          <a:p>
            <a:r>
              <a:rPr lang="en-US"/>
              <a:t>Click icon to add picture</a:t>
            </a:r>
            <a:endParaRPr lang="id-ID"/>
          </a:p>
        </p:txBody>
      </p:sp>
      <p:pic>
        <p:nvPicPr>
          <p:cNvPr id="2" name="Picture 1">
            <a:extLst>
              <a:ext uri="{FF2B5EF4-FFF2-40B4-BE49-F238E27FC236}">
                <a16:creationId xmlns:a16="http://schemas.microsoft.com/office/drawing/2014/main" id="{18AF3F50-E89E-6B06-E493-BB10C13BF2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118636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7808720"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808721"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808721"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6557626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27545"/>
            <a:ext cx="7620942" cy="350429"/>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7620943" cy="307248"/>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03042881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073935"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7073936"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7073936"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405696827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27545"/>
            <a:ext cx="7418020"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77974"/>
            <a:ext cx="7418021"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0643"/>
            <a:ext cx="7418021" cy="336223"/>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4861456"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7994021"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1728890"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897D043-49B5-5AA4-892B-77D28BF4C2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79052811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522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4920"/>
            <a:ext cx="7522971"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3502523"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6429045"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576001"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23" name="Picture Placeholder 7">
            <a:extLst>
              <a:ext uri="{FF2B5EF4-FFF2-40B4-BE49-F238E27FC236}">
                <a16:creationId xmlns:a16="http://schemas.microsoft.com/office/drawing/2014/main" id="{2AAE0185-BF6F-A841-B31D-E4C3A643EC97}"/>
              </a:ext>
            </a:extLst>
          </p:cNvPr>
          <p:cNvSpPr>
            <a:spLocks noGrp="1"/>
          </p:cNvSpPr>
          <p:nvPr>
            <p:ph type="pic" sz="quarter" idx="70"/>
          </p:nvPr>
        </p:nvSpPr>
        <p:spPr>
          <a:xfrm>
            <a:off x="9355567" y="2698644"/>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30811F8-64E7-A932-8739-B3B185C790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3365263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62263B-4807-0B48-83CE-577BE85A95A0}"/>
              </a:ext>
            </a:extLst>
          </p:cNvPr>
          <p:cNvSpPr>
            <a:spLocks noGrp="1"/>
          </p:cNvSpPr>
          <p:nvPr>
            <p:ph type="title"/>
          </p:nvPr>
        </p:nvSpPr>
        <p:spPr>
          <a:xfrm>
            <a:off x="576000" y="350352"/>
            <a:ext cx="782504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7">
            <a:extLst>
              <a:ext uri="{FF2B5EF4-FFF2-40B4-BE49-F238E27FC236}">
                <a16:creationId xmlns:a16="http://schemas.microsoft.com/office/drawing/2014/main" id="{EDB04113-9847-F74F-A1F3-D0A8B52637EC}"/>
              </a:ext>
            </a:extLst>
          </p:cNvPr>
          <p:cNvSpPr>
            <a:spLocks noGrp="1"/>
          </p:cNvSpPr>
          <p:nvPr>
            <p:ph type="body" sz="quarter" idx="13" hasCustomPrompt="1"/>
          </p:nvPr>
        </p:nvSpPr>
        <p:spPr>
          <a:xfrm>
            <a:off x="576001" y="710293"/>
            <a:ext cx="782505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446D637-B836-14EB-D41B-BB81EB7C97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059041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AB8E-FC5C-7742-8164-D631A3037743}"/>
              </a:ext>
            </a:extLst>
          </p:cNvPr>
          <p:cNvSpPr>
            <a:spLocks noGrp="1"/>
          </p:cNvSpPr>
          <p:nvPr>
            <p:ph type="title"/>
          </p:nvPr>
        </p:nvSpPr>
        <p:spPr>
          <a:xfrm>
            <a:off x="552849" y="434573"/>
            <a:ext cx="9783851" cy="345972"/>
          </a:xfrm>
        </p:spPr>
        <p:txBody>
          <a:bodyPr>
            <a:noAutofit/>
          </a:bodyPr>
          <a:lstStyle>
            <a:lvl1pPr>
              <a:defRPr sz="2400">
                <a:solidFill>
                  <a:schemeClr val="tx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C2388CD7-7FC3-9641-AE41-B5FE4CCD73A6}"/>
              </a:ext>
            </a:extLst>
          </p:cNvPr>
          <p:cNvSpPr>
            <a:spLocks noGrp="1"/>
          </p:cNvSpPr>
          <p:nvPr>
            <p:ph type="body" sz="quarter" idx="13" hasCustomPrompt="1"/>
          </p:nvPr>
        </p:nvSpPr>
        <p:spPr>
          <a:xfrm>
            <a:off x="552849" y="784453"/>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3" name="Picture Placeholder 3">
            <a:extLst>
              <a:ext uri="{FF2B5EF4-FFF2-40B4-BE49-F238E27FC236}">
                <a16:creationId xmlns:a16="http://schemas.microsoft.com/office/drawing/2014/main" id="{9088E115-681D-DB44-81FB-7ADF6FD915EC}"/>
              </a:ext>
            </a:extLst>
          </p:cNvPr>
          <p:cNvSpPr>
            <a:spLocks noGrp="1"/>
          </p:cNvSpPr>
          <p:nvPr>
            <p:ph type="pic" sz="quarter" idx="15" hasCustomPrompt="1"/>
          </p:nvPr>
        </p:nvSpPr>
        <p:spPr>
          <a:xfrm>
            <a:off x="552849"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4" name="Picture Placeholder 3">
            <a:extLst>
              <a:ext uri="{FF2B5EF4-FFF2-40B4-BE49-F238E27FC236}">
                <a16:creationId xmlns:a16="http://schemas.microsoft.com/office/drawing/2014/main" id="{2673410D-FFDF-584A-B354-5C97673A926F}"/>
              </a:ext>
            </a:extLst>
          </p:cNvPr>
          <p:cNvSpPr>
            <a:spLocks noGrp="1"/>
          </p:cNvSpPr>
          <p:nvPr>
            <p:ph type="pic" sz="quarter" idx="16" hasCustomPrompt="1"/>
          </p:nvPr>
        </p:nvSpPr>
        <p:spPr>
          <a:xfrm>
            <a:off x="3462890"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5" name="Picture Placeholder 3">
            <a:extLst>
              <a:ext uri="{FF2B5EF4-FFF2-40B4-BE49-F238E27FC236}">
                <a16:creationId xmlns:a16="http://schemas.microsoft.com/office/drawing/2014/main" id="{F4EC6675-6AF9-8240-BA33-D1EE44BBF878}"/>
              </a:ext>
            </a:extLst>
          </p:cNvPr>
          <p:cNvSpPr>
            <a:spLocks noGrp="1"/>
          </p:cNvSpPr>
          <p:nvPr>
            <p:ph type="pic" sz="quarter" idx="17" hasCustomPrompt="1"/>
          </p:nvPr>
        </p:nvSpPr>
        <p:spPr>
          <a:xfrm>
            <a:off x="6372931"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6" name="Picture Placeholder 3">
            <a:extLst>
              <a:ext uri="{FF2B5EF4-FFF2-40B4-BE49-F238E27FC236}">
                <a16:creationId xmlns:a16="http://schemas.microsoft.com/office/drawing/2014/main" id="{434627CB-543D-0741-BD6E-145C01FFAE2B}"/>
              </a:ext>
            </a:extLst>
          </p:cNvPr>
          <p:cNvSpPr>
            <a:spLocks noGrp="1"/>
          </p:cNvSpPr>
          <p:nvPr>
            <p:ph type="pic" sz="quarter" idx="18" hasCustomPrompt="1"/>
          </p:nvPr>
        </p:nvSpPr>
        <p:spPr>
          <a:xfrm>
            <a:off x="9282465"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24" name="Text Placeholder 23">
            <a:extLst>
              <a:ext uri="{FF2B5EF4-FFF2-40B4-BE49-F238E27FC236}">
                <a16:creationId xmlns:a16="http://schemas.microsoft.com/office/drawing/2014/main" id="{64DD199E-9816-AF4A-AD19-D44663E90C4E}"/>
              </a:ext>
            </a:extLst>
          </p:cNvPr>
          <p:cNvSpPr>
            <a:spLocks noGrp="1"/>
          </p:cNvSpPr>
          <p:nvPr>
            <p:ph type="body" sz="quarter" idx="19" hasCustomPrompt="1"/>
          </p:nvPr>
        </p:nvSpPr>
        <p:spPr>
          <a:xfrm>
            <a:off x="55285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27" name="Text Placeholder 26">
            <a:extLst>
              <a:ext uri="{FF2B5EF4-FFF2-40B4-BE49-F238E27FC236}">
                <a16:creationId xmlns:a16="http://schemas.microsoft.com/office/drawing/2014/main" id="{8C5309F6-4D23-A645-A80D-FAB73D80D8CB}"/>
              </a:ext>
            </a:extLst>
          </p:cNvPr>
          <p:cNvSpPr>
            <a:spLocks noGrp="1"/>
          </p:cNvSpPr>
          <p:nvPr>
            <p:ph type="body" sz="quarter" idx="20" hasCustomPrompt="1"/>
          </p:nvPr>
        </p:nvSpPr>
        <p:spPr>
          <a:xfrm>
            <a:off x="55284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1" name="Text Placeholder 23">
            <a:extLst>
              <a:ext uri="{FF2B5EF4-FFF2-40B4-BE49-F238E27FC236}">
                <a16:creationId xmlns:a16="http://schemas.microsoft.com/office/drawing/2014/main" id="{CD5CD75D-40B0-874C-AB96-1BD5EB52F023}"/>
              </a:ext>
            </a:extLst>
          </p:cNvPr>
          <p:cNvSpPr>
            <a:spLocks noGrp="1"/>
          </p:cNvSpPr>
          <p:nvPr>
            <p:ph type="body" sz="quarter" idx="21" hasCustomPrompt="1"/>
          </p:nvPr>
        </p:nvSpPr>
        <p:spPr>
          <a:xfrm>
            <a:off x="346289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2" name="Text Placeholder 26">
            <a:extLst>
              <a:ext uri="{FF2B5EF4-FFF2-40B4-BE49-F238E27FC236}">
                <a16:creationId xmlns:a16="http://schemas.microsoft.com/office/drawing/2014/main" id="{A0FF9BC7-BB1E-434E-A87A-57A7C60F1CD5}"/>
              </a:ext>
            </a:extLst>
          </p:cNvPr>
          <p:cNvSpPr>
            <a:spLocks noGrp="1"/>
          </p:cNvSpPr>
          <p:nvPr>
            <p:ph type="body" sz="quarter" idx="22" hasCustomPrompt="1"/>
          </p:nvPr>
        </p:nvSpPr>
        <p:spPr>
          <a:xfrm>
            <a:off x="346288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4" name="Text Placeholder 23">
            <a:extLst>
              <a:ext uri="{FF2B5EF4-FFF2-40B4-BE49-F238E27FC236}">
                <a16:creationId xmlns:a16="http://schemas.microsoft.com/office/drawing/2014/main" id="{15AA2222-AFAF-3A45-AABA-EFD704259111}"/>
              </a:ext>
            </a:extLst>
          </p:cNvPr>
          <p:cNvSpPr>
            <a:spLocks noGrp="1"/>
          </p:cNvSpPr>
          <p:nvPr>
            <p:ph type="body" sz="quarter" idx="23" hasCustomPrompt="1"/>
          </p:nvPr>
        </p:nvSpPr>
        <p:spPr>
          <a:xfrm>
            <a:off x="637293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5" name="Text Placeholder 26">
            <a:extLst>
              <a:ext uri="{FF2B5EF4-FFF2-40B4-BE49-F238E27FC236}">
                <a16:creationId xmlns:a16="http://schemas.microsoft.com/office/drawing/2014/main" id="{965C5E4F-52E8-0045-8BB2-32D52E2D8B41}"/>
              </a:ext>
            </a:extLst>
          </p:cNvPr>
          <p:cNvSpPr>
            <a:spLocks noGrp="1"/>
          </p:cNvSpPr>
          <p:nvPr>
            <p:ph type="body" sz="quarter" idx="24" hasCustomPrompt="1"/>
          </p:nvPr>
        </p:nvSpPr>
        <p:spPr>
          <a:xfrm>
            <a:off x="637292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6" name="Text Placeholder 23">
            <a:extLst>
              <a:ext uri="{FF2B5EF4-FFF2-40B4-BE49-F238E27FC236}">
                <a16:creationId xmlns:a16="http://schemas.microsoft.com/office/drawing/2014/main" id="{02B9747B-2176-D74F-948C-C2887675DCBE}"/>
              </a:ext>
            </a:extLst>
          </p:cNvPr>
          <p:cNvSpPr>
            <a:spLocks noGrp="1"/>
          </p:cNvSpPr>
          <p:nvPr>
            <p:ph type="body" sz="quarter" idx="25" hasCustomPrompt="1"/>
          </p:nvPr>
        </p:nvSpPr>
        <p:spPr>
          <a:xfrm>
            <a:off x="9282465"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7" name="Text Placeholder 26">
            <a:extLst>
              <a:ext uri="{FF2B5EF4-FFF2-40B4-BE49-F238E27FC236}">
                <a16:creationId xmlns:a16="http://schemas.microsoft.com/office/drawing/2014/main" id="{D7433BF4-D729-FC40-A520-B2DB3828ED8A}"/>
              </a:ext>
            </a:extLst>
          </p:cNvPr>
          <p:cNvSpPr>
            <a:spLocks noGrp="1"/>
          </p:cNvSpPr>
          <p:nvPr>
            <p:ph type="body" sz="quarter" idx="26" hasCustomPrompt="1"/>
          </p:nvPr>
        </p:nvSpPr>
        <p:spPr>
          <a:xfrm>
            <a:off x="9282464"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pic>
        <p:nvPicPr>
          <p:cNvPr id="5" name="Picture 4">
            <a:extLst>
              <a:ext uri="{FF2B5EF4-FFF2-40B4-BE49-F238E27FC236}">
                <a16:creationId xmlns:a16="http://schemas.microsoft.com/office/drawing/2014/main" id="{881F1A1C-EE9B-DB67-B08F-96D2FF8B9E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970790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ansition Slide opt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A4B99364-F940-9D81-74A1-BDFCD08CF5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4" name="Picture 3">
            <a:extLst>
              <a:ext uri="{FF2B5EF4-FFF2-40B4-BE49-F238E27FC236}">
                <a16:creationId xmlns:a16="http://schemas.microsoft.com/office/drawing/2014/main" id="{AB0146A8-EEBA-1A1D-20C1-76840BB199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632021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27545"/>
            <a:ext cx="7418020"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77974"/>
            <a:ext cx="7418021"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0643"/>
            <a:ext cx="7418021" cy="336223"/>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4861456"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7994021"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1728890"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897D043-49B5-5AA4-892B-77D28BF4C2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1602501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ransition Slide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4C9896CD-DBA1-D382-1CC1-643049B3D26E}"/>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9A523EF6-9050-92DF-DCD8-F2DAE656B072}"/>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A760C045-CE2C-C17C-40E5-565966FA80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0831140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592B15-A237-214C-856C-E7D8FD041EA9}"/>
              </a:ext>
            </a:extLst>
          </p:cNvPr>
          <p:cNvPicPr>
            <a:picLocks noChangeAspect="1"/>
          </p:cNvPicPr>
          <p:nvPr userDrawn="1"/>
        </p:nvPicPr>
        <p:blipFill>
          <a:blip r:embed="rId2" cstate="screen">
            <a:alphaModFix/>
            <a:duotone>
              <a:prstClr val="black"/>
              <a:srgbClr val="000000">
                <a:tint val="45000"/>
                <a:satMod val="400000"/>
              </a:srgbClr>
            </a:duotone>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100000" contrast="-67000"/>
                    </a14:imgEffect>
                  </a14:imgLayer>
                </a14:imgProps>
              </a:ext>
              <a:ext uri="{28A0092B-C50C-407E-A947-70E740481C1C}">
                <a14:useLocalDpi xmlns:a14="http://schemas.microsoft.com/office/drawing/2010/main"/>
              </a:ext>
            </a:extLst>
          </a:blip>
          <a:stretch>
            <a:fillRect/>
          </a:stretch>
        </p:blipFill>
        <p:spPr>
          <a:xfrm>
            <a:off x="677811" y="5782133"/>
            <a:ext cx="501525" cy="413047"/>
          </a:xfrm>
          <a:prstGeom prst="rect">
            <a:avLst/>
          </a:prstGeom>
        </p:spPr>
      </p:pic>
      <p:pic>
        <p:nvPicPr>
          <p:cNvPr id="17" name="Picture 16">
            <a:extLst>
              <a:ext uri="{FF2B5EF4-FFF2-40B4-BE49-F238E27FC236}">
                <a16:creationId xmlns:a16="http://schemas.microsoft.com/office/drawing/2014/main" id="{4E09F4A4-DEE4-B34C-980E-86F8A802F27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contrast="-65000"/>
                    </a14:imgEffect>
                  </a14:imgLayer>
                </a14:imgProps>
              </a:ext>
              <a:ext uri="{28A0092B-C50C-407E-A947-70E740481C1C}">
                <a14:useLocalDpi xmlns:a14="http://schemas.microsoft.com/office/drawing/2010/main"/>
              </a:ext>
            </a:extLst>
          </a:blip>
          <a:stretch>
            <a:fillRect/>
          </a:stretch>
        </p:blipFill>
        <p:spPr>
          <a:xfrm>
            <a:off x="1448128" y="5779727"/>
            <a:ext cx="1319565" cy="404427"/>
          </a:xfrm>
          <a:prstGeom prst="rect">
            <a:avLst/>
          </a:prstGeom>
        </p:spPr>
      </p:pic>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Questions</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2" name="TextBox 1">
            <a:extLst>
              <a:ext uri="{FF2B5EF4-FFF2-40B4-BE49-F238E27FC236}">
                <a16:creationId xmlns:a16="http://schemas.microsoft.com/office/drawing/2014/main" id="{14A70F16-BBC3-25D4-0072-7832D8D2F93C}"/>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8CC52853-0533-4C35-5890-148A7B9FB40C}"/>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79E1A15F-3224-2E2B-2900-2538206C4FD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354595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endParaRPr lang="en-US"/>
          </a:p>
        </p:txBody>
      </p:sp>
      <p:sp>
        <p:nvSpPr>
          <p:cNvPr id="3" name="TextBox 2">
            <a:extLst>
              <a:ext uri="{FF2B5EF4-FFF2-40B4-BE49-F238E27FC236}">
                <a16:creationId xmlns:a16="http://schemas.microsoft.com/office/drawing/2014/main" id="{1A20DC05-8000-CDEC-4C34-7607739B30E9}"/>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4" name="Rectangle 3">
            <a:extLst>
              <a:ext uri="{FF2B5EF4-FFF2-40B4-BE49-F238E27FC236}">
                <a16:creationId xmlns:a16="http://schemas.microsoft.com/office/drawing/2014/main" id="{C526AF4C-5D5B-88C4-161C-33AFF65EBBFA}"/>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83EFA4F4-1EFB-7A15-42F4-85362B9D32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5455602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r>
              <a:rPr lang="en-US"/>
              <a:t>   |   </a:t>
            </a:r>
            <a:r>
              <a:rPr lang="en-US" err="1"/>
              <a:t>email@str.com</a:t>
            </a:r>
            <a:endParaRPr lang="en-US"/>
          </a:p>
        </p:txBody>
      </p:sp>
      <p:sp>
        <p:nvSpPr>
          <p:cNvPr id="2" name="TextBox 1">
            <a:extLst>
              <a:ext uri="{FF2B5EF4-FFF2-40B4-BE49-F238E27FC236}">
                <a16:creationId xmlns:a16="http://schemas.microsoft.com/office/drawing/2014/main" id="{0AED0FF9-5134-C81B-99F9-AD2A465F304B}"/>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B859165A-1C8D-165F-9FFF-FFB29A93665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56D0B967-DAFA-B946-B533-01179ECAE7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684673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912459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9124590"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245B073A-E9C5-F820-2B0F-621F9BE2EA59}"/>
              </a:ext>
            </a:extLst>
          </p:cNvPr>
          <p:cNvPicPr>
            <a:picLocks noChangeAspect="1"/>
          </p:cNvPicPr>
          <p:nvPr userDrawn="1"/>
        </p:nvPicPr>
        <p:blipFill>
          <a:blip r:embed="rId2"/>
          <a:stretch>
            <a:fillRect/>
          </a:stretch>
        </p:blipFill>
        <p:spPr>
          <a:xfrm>
            <a:off x="9933004" y="432002"/>
            <a:ext cx="1851646" cy="269191"/>
          </a:xfrm>
          <a:prstGeom prst="rect">
            <a:avLst/>
          </a:prstGeom>
        </p:spPr>
      </p:pic>
      <p:pic>
        <p:nvPicPr>
          <p:cNvPr id="3" name="Picture 2">
            <a:extLst>
              <a:ext uri="{FF2B5EF4-FFF2-40B4-BE49-F238E27FC236}">
                <a16:creationId xmlns:a16="http://schemas.microsoft.com/office/drawing/2014/main" id="{6C398803-48F3-25AD-522F-92486CA48D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03" r="14122"/>
          <a:stretch/>
        </p:blipFill>
        <p:spPr>
          <a:xfrm>
            <a:off x="9700591" y="239403"/>
            <a:ext cx="2256182" cy="694510"/>
          </a:xfrm>
          <a:prstGeom prst="rect">
            <a:avLst/>
          </a:prstGeom>
        </p:spPr>
      </p:pic>
    </p:spTree>
    <p:extLst>
      <p:ext uri="{BB962C8B-B14F-4D97-AF65-F5344CB8AC3E}">
        <p14:creationId xmlns:p14="http://schemas.microsoft.com/office/powerpoint/2010/main" val="52686390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213150-433E-FBB3-E170-0BDB764A56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3" r="14122"/>
          <a:stretch/>
        </p:blipFill>
        <p:spPr>
          <a:xfrm>
            <a:off x="9700591" y="224655"/>
            <a:ext cx="2256182" cy="694510"/>
          </a:xfrm>
          <a:prstGeom prst="rect">
            <a:avLst/>
          </a:prstGeom>
        </p:spPr>
      </p:pic>
    </p:spTree>
    <p:extLst>
      <p:ext uri="{BB962C8B-B14F-4D97-AF65-F5344CB8AC3E}">
        <p14:creationId xmlns:p14="http://schemas.microsoft.com/office/powerpoint/2010/main" val="271869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1057435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10574352"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46003646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8_Title Only-2 line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29C058B-B25D-8841-B499-064E005042A4}"/>
              </a:ext>
            </a:extLst>
          </p:cNvPr>
          <p:cNvSpPr>
            <a:spLocks noGrp="1"/>
          </p:cNvSpPr>
          <p:nvPr>
            <p:ph type="title" hasCustomPrompt="1"/>
          </p:nvPr>
        </p:nvSpPr>
        <p:spPr>
          <a:xfrm>
            <a:off x="350634" y="365127"/>
            <a:ext cx="11384166" cy="805949"/>
          </a:xfrm>
          <a:prstGeom prst="rect">
            <a:avLst/>
          </a:prstGeom>
        </p:spPr>
        <p:txBody>
          <a:bodyPr/>
          <a:lstStyle>
            <a:lvl1pPr>
              <a:defRPr sz="2700" b="1" i="0">
                <a:solidFill>
                  <a:schemeClr val="tx1"/>
                </a:solidFill>
                <a:latin typeface="Arial" panose="020B0604020202020204" pitchFamily="34" charset="0"/>
                <a:cs typeface="Arial" panose="020B0604020202020204" pitchFamily="34" charset="0"/>
              </a:defRPr>
            </a:lvl1pPr>
          </a:lstStyle>
          <a:p>
            <a:r>
              <a:rPr lang="en-US"/>
              <a:t>Click to edit master title style: please use this version when the title is two lines long </a:t>
            </a:r>
          </a:p>
        </p:txBody>
      </p:sp>
      <p:cxnSp>
        <p:nvCxnSpPr>
          <p:cNvPr id="5" name="Straight Connector 4">
            <a:extLst>
              <a:ext uri="{FF2B5EF4-FFF2-40B4-BE49-F238E27FC236}">
                <a16:creationId xmlns:a16="http://schemas.microsoft.com/office/drawing/2014/main" id="{3546C102-CAD2-AF4C-B1BB-D47211FF7192}"/>
              </a:ext>
            </a:extLst>
          </p:cNvPr>
          <p:cNvCxnSpPr>
            <a:cxnSpLocks/>
          </p:cNvCxnSpPr>
          <p:nvPr userDrawn="1"/>
        </p:nvCxnSpPr>
        <p:spPr>
          <a:xfrm>
            <a:off x="456538" y="1267587"/>
            <a:ext cx="11278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7243BA6-171E-DB4A-82DF-C0B68012BAB5}"/>
              </a:ext>
            </a:extLst>
          </p:cNvPr>
          <p:cNvSpPr/>
          <p:nvPr userDrawn="1"/>
        </p:nvSpPr>
        <p:spPr>
          <a:xfrm>
            <a:off x="0" y="0"/>
            <a:ext cx="12192000" cy="6858000"/>
          </a:xfrm>
          <a:prstGeom prst="rect">
            <a:avLst/>
          </a:prstGeom>
          <a:noFill/>
          <a:ln w="254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54599344"/>
      </p:ext>
    </p:extLst>
  </p:cSld>
  <p:clrMapOvr>
    <a:masterClrMapping/>
  </p:clrMapOvr>
  <p:extLst>
    <p:ext uri="{DCECCB84-F9BA-43D5-87BE-67443E8EF086}">
      <p15:sldGuideLst xmlns:p15="http://schemas.microsoft.com/office/powerpoint/2012/main">
        <p15:guide id="1" orient="horz" pos="2880">
          <p15:clr>
            <a:srgbClr val="FBAE40"/>
          </p15:clr>
        </p15:guide>
        <p15:guide id="2" pos="324">
          <p15:clr>
            <a:srgbClr val="FBAE40"/>
          </p15:clr>
        </p15:guide>
        <p15:guide id="3" pos="831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05479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582592" y="3679279"/>
            <a:ext cx="5828842" cy="1121274"/>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01144" y="4838611"/>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6" name="Rectangle 5">
            <a:extLst>
              <a:ext uri="{FF2B5EF4-FFF2-40B4-BE49-F238E27FC236}">
                <a16:creationId xmlns:a16="http://schemas.microsoft.com/office/drawing/2014/main" id="{56CDA9AC-534E-1DCE-A427-96E2B159046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EDFB394-5E0B-E763-1088-B6F4FAAB6694}"/>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9" name="Picture 8">
            <a:extLst>
              <a:ext uri="{FF2B5EF4-FFF2-40B4-BE49-F238E27FC236}">
                <a16:creationId xmlns:a16="http://schemas.microsoft.com/office/drawing/2014/main" id="{416E6C8A-19E6-2809-E796-9BD615ED9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6535" y="497928"/>
            <a:ext cx="4756945" cy="879831"/>
          </a:xfrm>
          <a:prstGeom prst="rect">
            <a:avLst/>
          </a:prstGeom>
        </p:spPr>
      </p:pic>
    </p:spTree>
    <p:extLst>
      <p:ext uri="{BB962C8B-B14F-4D97-AF65-F5344CB8AC3E}">
        <p14:creationId xmlns:p14="http://schemas.microsoft.com/office/powerpoint/2010/main" val="1947004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522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4920"/>
            <a:ext cx="7522971"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3502523"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6429045"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576001"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23" name="Picture Placeholder 7">
            <a:extLst>
              <a:ext uri="{FF2B5EF4-FFF2-40B4-BE49-F238E27FC236}">
                <a16:creationId xmlns:a16="http://schemas.microsoft.com/office/drawing/2014/main" id="{2AAE0185-BF6F-A841-B31D-E4C3A643EC97}"/>
              </a:ext>
            </a:extLst>
          </p:cNvPr>
          <p:cNvSpPr>
            <a:spLocks noGrp="1"/>
          </p:cNvSpPr>
          <p:nvPr>
            <p:ph type="pic" sz="quarter" idx="70"/>
          </p:nvPr>
        </p:nvSpPr>
        <p:spPr>
          <a:xfrm>
            <a:off x="9355567" y="2698644"/>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30811F8-64E7-A932-8739-B3B185C790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20838773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5600" y="1646814"/>
            <a:ext cx="6116320" cy="4569344"/>
          </a:xfrm>
        </p:spPr>
        <p:txBody>
          <a:bodyPr>
            <a:normAutofit/>
          </a:bodyPr>
          <a:lstStyle>
            <a:lvl1pPr marL="0" indent="0">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576001" y="432002"/>
            <a:ext cx="779239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792393"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792393"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576000" y="1646814"/>
            <a:ext cx="4491300" cy="4569343"/>
          </a:xfrm>
          <a:solidFill>
            <a:schemeClr val="bg1">
              <a:lumMod val="90000"/>
            </a:schemeClr>
          </a:solidFill>
          <a:ln>
            <a:noFill/>
          </a:ln>
        </p:spPr>
        <p:txBody>
          <a:bodyPr anchor="t">
            <a:normAutofit/>
          </a:bodyPr>
          <a:lstStyle>
            <a:lvl1pPr marL="0" indent="0" algn="ctr">
              <a:buNone/>
              <a:defRPr sz="1100" b="0" i="0">
                <a:latin typeface="Source Sans Pro Light" panose="020B0403030403020204" pitchFamily="34" charset="0"/>
                <a:ea typeface="Noto Sans Light" panose="020B0402040504020204" pitchFamily="34" charset="0"/>
                <a:cs typeface="Noto Sans Light" panose="020B0402040504020204" pitchFamily="34" charset="0"/>
              </a:defRPr>
            </a:lvl1pPr>
          </a:lstStyle>
          <a:p>
            <a:r>
              <a:rPr lang="en-US"/>
              <a:t>Click icon to add picture</a:t>
            </a:r>
            <a:endParaRPr lang="id-ID"/>
          </a:p>
        </p:txBody>
      </p:sp>
      <p:pic>
        <p:nvPicPr>
          <p:cNvPr id="2" name="Picture 1">
            <a:extLst>
              <a:ext uri="{FF2B5EF4-FFF2-40B4-BE49-F238E27FC236}">
                <a16:creationId xmlns:a16="http://schemas.microsoft.com/office/drawing/2014/main" id="{18AF3F50-E89E-6B06-E493-BB10C13BF2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875037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7808720"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808721"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808721"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580381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27545"/>
            <a:ext cx="7620942" cy="350429"/>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7620943" cy="307248"/>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01397992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073935" cy="345972"/>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1" y="781882"/>
            <a:ext cx="7073936" cy="303340"/>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1" y="1094920"/>
            <a:ext cx="7073936" cy="331946"/>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4" name="Picture 3">
            <a:extLst>
              <a:ext uri="{FF2B5EF4-FFF2-40B4-BE49-F238E27FC236}">
                <a16:creationId xmlns:a16="http://schemas.microsoft.com/office/drawing/2014/main" id="{652EDE82-8C13-2B64-5AE0-926DC0DF1F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575759811"/>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27545"/>
            <a:ext cx="7418020" cy="350429"/>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77974"/>
            <a:ext cx="7418021" cy="307248"/>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0643"/>
            <a:ext cx="7418021" cy="336223"/>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4861456"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7994021"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1728890" y="2666277"/>
            <a:ext cx="2498523" cy="2497873"/>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897D043-49B5-5AA4-892B-77D28BF4C2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83293335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_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76001" y="432002"/>
            <a:ext cx="752297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9" name="Text Placeholder 7"/>
          <p:cNvSpPr>
            <a:spLocks noGrp="1"/>
          </p:cNvSpPr>
          <p:nvPr>
            <p:ph type="body" sz="quarter" idx="13" hasCustomPrompt="1"/>
          </p:nvPr>
        </p:nvSpPr>
        <p:spPr>
          <a:xfrm>
            <a:off x="576000" y="781882"/>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Text Placeholder 7"/>
          <p:cNvSpPr>
            <a:spLocks noGrp="1"/>
          </p:cNvSpPr>
          <p:nvPr>
            <p:ph type="body" sz="quarter" idx="14" hasCustomPrompt="1"/>
          </p:nvPr>
        </p:nvSpPr>
        <p:spPr>
          <a:xfrm>
            <a:off x="576000" y="1094920"/>
            <a:ext cx="7522971"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6" name="Picture Placeholder 7">
            <a:extLst>
              <a:ext uri="{FF2B5EF4-FFF2-40B4-BE49-F238E27FC236}">
                <a16:creationId xmlns:a16="http://schemas.microsoft.com/office/drawing/2014/main" id="{98185818-FDBA-EE4A-A3D4-9A51E82061B0}"/>
              </a:ext>
            </a:extLst>
          </p:cNvPr>
          <p:cNvSpPr>
            <a:spLocks noGrp="1"/>
          </p:cNvSpPr>
          <p:nvPr>
            <p:ph type="pic" sz="quarter" idx="66"/>
          </p:nvPr>
        </p:nvSpPr>
        <p:spPr>
          <a:xfrm>
            <a:off x="3502523"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7" name="Picture Placeholder 7">
            <a:extLst>
              <a:ext uri="{FF2B5EF4-FFF2-40B4-BE49-F238E27FC236}">
                <a16:creationId xmlns:a16="http://schemas.microsoft.com/office/drawing/2014/main" id="{84639073-5F72-9043-9030-121104229E04}"/>
              </a:ext>
            </a:extLst>
          </p:cNvPr>
          <p:cNvSpPr>
            <a:spLocks noGrp="1"/>
          </p:cNvSpPr>
          <p:nvPr>
            <p:ph type="pic" sz="quarter" idx="67"/>
          </p:nvPr>
        </p:nvSpPr>
        <p:spPr>
          <a:xfrm>
            <a:off x="6429045"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11" name="Picture Placeholder 7">
            <a:extLst>
              <a:ext uri="{FF2B5EF4-FFF2-40B4-BE49-F238E27FC236}">
                <a16:creationId xmlns:a16="http://schemas.microsoft.com/office/drawing/2014/main" id="{247E79D3-3DA2-D24A-A405-10CED78996AA}"/>
              </a:ext>
            </a:extLst>
          </p:cNvPr>
          <p:cNvSpPr>
            <a:spLocks noGrp="1"/>
          </p:cNvSpPr>
          <p:nvPr>
            <p:ph type="pic" sz="quarter" idx="68"/>
          </p:nvPr>
        </p:nvSpPr>
        <p:spPr>
          <a:xfrm>
            <a:off x="576001" y="2698645"/>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sp>
        <p:nvSpPr>
          <p:cNvPr id="23" name="Picture Placeholder 7">
            <a:extLst>
              <a:ext uri="{FF2B5EF4-FFF2-40B4-BE49-F238E27FC236}">
                <a16:creationId xmlns:a16="http://schemas.microsoft.com/office/drawing/2014/main" id="{2AAE0185-BF6F-A841-B31D-E4C3A643EC97}"/>
              </a:ext>
            </a:extLst>
          </p:cNvPr>
          <p:cNvSpPr>
            <a:spLocks noGrp="1"/>
          </p:cNvSpPr>
          <p:nvPr>
            <p:ph type="pic" sz="quarter" idx="70"/>
          </p:nvPr>
        </p:nvSpPr>
        <p:spPr>
          <a:xfrm>
            <a:off x="9355567" y="2698644"/>
            <a:ext cx="2054390" cy="2053855"/>
          </a:xfrm>
          <a:prstGeom prst="ellipse">
            <a:avLst/>
          </a:prstGeom>
          <a:solidFill>
            <a:schemeClr val="bg1">
              <a:lumMod val="95000"/>
            </a:schemeClr>
          </a:solidFill>
          <a:effectLst/>
        </p:spPr>
        <p:txBody>
          <a:bodyPr wrap="square">
            <a:noAutofit/>
          </a:bodyPr>
          <a:lstStyle>
            <a:lvl1pPr marL="0" indent="0">
              <a:buNone/>
              <a:defRPr sz="1301" b="1" i="0">
                <a:ln>
                  <a:noFill/>
                </a:ln>
                <a:solidFill>
                  <a:schemeClr val="bg1">
                    <a:lumMod val="85000"/>
                  </a:schemeClr>
                </a:solidFill>
                <a:latin typeface="Open Sans SemiBold" charset="0"/>
                <a:ea typeface="Open Sans SemiBold" charset="0"/>
                <a:cs typeface="Open Sans SemiBold" charset="0"/>
              </a:defRPr>
            </a:lvl1pPr>
          </a:lstStyle>
          <a:p>
            <a:r>
              <a:rPr lang="en-US"/>
              <a:t>Click icon to add picture</a:t>
            </a:r>
          </a:p>
        </p:txBody>
      </p:sp>
      <p:pic>
        <p:nvPicPr>
          <p:cNvPr id="2" name="Picture 1">
            <a:extLst>
              <a:ext uri="{FF2B5EF4-FFF2-40B4-BE49-F238E27FC236}">
                <a16:creationId xmlns:a16="http://schemas.microsoft.com/office/drawing/2014/main" id="{430811F8-64E7-A932-8739-B3B185C790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5961361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662263B-4807-0B48-83CE-577BE85A95A0}"/>
              </a:ext>
            </a:extLst>
          </p:cNvPr>
          <p:cNvSpPr>
            <a:spLocks noGrp="1"/>
          </p:cNvSpPr>
          <p:nvPr>
            <p:ph type="title"/>
          </p:nvPr>
        </p:nvSpPr>
        <p:spPr>
          <a:xfrm>
            <a:off x="576000" y="350352"/>
            <a:ext cx="7825049" cy="427622"/>
          </a:xfrm>
        </p:spPr>
        <p:txBody>
          <a:bodyPr>
            <a:no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7">
            <a:extLst>
              <a:ext uri="{FF2B5EF4-FFF2-40B4-BE49-F238E27FC236}">
                <a16:creationId xmlns:a16="http://schemas.microsoft.com/office/drawing/2014/main" id="{EDB04113-9847-F74F-A1F3-D0A8B52637EC}"/>
              </a:ext>
            </a:extLst>
          </p:cNvPr>
          <p:cNvSpPr>
            <a:spLocks noGrp="1"/>
          </p:cNvSpPr>
          <p:nvPr>
            <p:ph type="body" sz="quarter" idx="13" hasCustomPrompt="1"/>
          </p:nvPr>
        </p:nvSpPr>
        <p:spPr>
          <a:xfrm>
            <a:off x="576001" y="710293"/>
            <a:ext cx="7825050" cy="374929"/>
          </a:xfrm>
          <a:prstGeom prst="rect">
            <a:avLst/>
          </a:prstGeom>
        </p:spPr>
        <p:txBody>
          <a:bodyPr>
            <a:noAutofit/>
          </a:bodyPr>
          <a:lstStyle>
            <a:lvl1pPr marL="0" indent="0" algn="l">
              <a:lnSpc>
                <a:spcPts val="2667"/>
              </a:lnSpc>
              <a:buNone/>
              <a:defRPr sz="1800">
                <a:solidFill>
                  <a:schemeClr val="tx1"/>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446D637-B836-14EB-D41B-BB81EB7C97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26865820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AB8E-FC5C-7742-8164-D631A3037743}"/>
              </a:ext>
            </a:extLst>
          </p:cNvPr>
          <p:cNvSpPr>
            <a:spLocks noGrp="1"/>
          </p:cNvSpPr>
          <p:nvPr>
            <p:ph type="title"/>
          </p:nvPr>
        </p:nvSpPr>
        <p:spPr>
          <a:xfrm>
            <a:off x="552849" y="434573"/>
            <a:ext cx="9783851" cy="345972"/>
          </a:xfrm>
        </p:spPr>
        <p:txBody>
          <a:bodyPr>
            <a:noAutofit/>
          </a:bodyPr>
          <a:lstStyle>
            <a:lvl1pPr>
              <a:defRPr sz="2400">
                <a:solidFill>
                  <a:schemeClr val="tx1">
                    <a:lumMod val="7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7">
            <a:extLst>
              <a:ext uri="{FF2B5EF4-FFF2-40B4-BE49-F238E27FC236}">
                <a16:creationId xmlns:a16="http://schemas.microsoft.com/office/drawing/2014/main" id="{C2388CD7-7FC3-9641-AE41-B5FE4CCD73A6}"/>
              </a:ext>
            </a:extLst>
          </p:cNvPr>
          <p:cNvSpPr>
            <a:spLocks noGrp="1"/>
          </p:cNvSpPr>
          <p:nvPr>
            <p:ph type="body" sz="quarter" idx="13" hasCustomPrompt="1"/>
          </p:nvPr>
        </p:nvSpPr>
        <p:spPr>
          <a:xfrm>
            <a:off x="552849" y="784453"/>
            <a:ext cx="978385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3" name="Picture Placeholder 3">
            <a:extLst>
              <a:ext uri="{FF2B5EF4-FFF2-40B4-BE49-F238E27FC236}">
                <a16:creationId xmlns:a16="http://schemas.microsoft.com/office/drawing/2014/main" id="{9088E115-681D-DB44-81FB-7ADF6FD915EC}"/>
              </a:ext>
            </a:extLst>
          </p:cNvPr>
          <p:cNvSpPr>
            <a:spLocks noGrp="1"/>
          </p:cNvSpPr>
          <p:nvPr>
            <p:ph type="pic" sz="quarter" idx="15" hasCustomPrompt="1"/>
          </p:nvPr>
        </p:nvSpPr>
        <p:spPr>
          <a:xfrm>
            <a:off x="552849"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4" name="Picture Placeholder 3">
            <a:extLst>
              <a:ext uri="{FF2B5EF4-FFF2-40B4-BE49-F238E27FC236}">
                <a16:creationId xmlns:a16="http://schemas.microsoft.com/office/drawing/2014/main" id="{2673410D-FFDF-584A-B354-5C97673A926F}"/>
              </a:ext>
            </a:extLst>
          </p:cNvPr>
          <p:cNvSpPr>
            <a:spLocks noGrp="1"/>
          </p:cNvSpPr>
          <p:nvPr>
            <p:ph type="pic" sz="quarter" idx="16" hasCustomPrompt="1"/>
          </p:nvPr>
        </p:nvSpPr>
        <p:spPr>
          <a:xfrm>
            <a:off x="3462890"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5" name="Picture Placeholder 3">
            <a:extLst>
              <a:ext uri="{FF2B5EF4-FFF2-40B4-BE49-F238E27FC236}">
                <a16:creationId xmlns:a16="http://schemas.microsoft.com/office/drawing/2014/main" id="{F4EC6675-6AF9-8240-BA33-D1EE44BBF878}"/>
              </a:ext>
            </a:extLst>
          </p:cNvPr>
          <p:cNvSpPr>
            <a:spLocks noGrp="1"/>
          </p:cNvSpPr>
          <p:nvPr>
            <p:ph type="pic" sz="quarter" idx="17" hasCustomPrompt="1"/>
          </p:nvPr>
        </p:nvSpPr>
        <p:spPr>
          <a:xfrm>
            <a:off x="6372931"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16" name="Picture Placeholder 3">
            <a:extLst>
              <a:ext uri="{FF2B5EF4-FFF2-40B4-BE49-F238E27FC236}">
                <a16:creationId xmlns:a16="http://schemas.microsoft.com/office/drawing/2014/main" id="{434627CB-543D-0741-BD6E-145C01FFAE2B}"/>
              </a:ext>
            </a:extLst>
          </p:cNvPr>
          <p:cNvSpPr>
            <a:spLocks noGrp="1"/>
          </p:cNvSpPr>
          <p:nvPr>
            <p:ph type="pic" sz="quarter" idx="18" hasCustomPrompt="1"/>
          </p:nvPr>
        </p:nvSpPr>
        <p:spPr>
          <a:xfrm>
            <a:off x="9282465" y="1927581"/>
            <a:ext cx="2146546" cy="2145987"/>
          </a:xfrm>
          <a:prstGeom prst="ellipse">
            <a:avLst/>
          </a:prstGeom>
          <a:solidFill>
            <a:schemeClr val="bg1">
              <a:lumMod val="95000"/>
            </a:schemeClr>
          </a:solidFill>
          <a:ln>
            <a:noFill/>
          </a:ln>
        </p:spPr>
        <p:txBody>
          <a:bodyPr wrap="square" anchor="ctr">
            <a:noAutofit/>
          </a:bodyPr>
          <a:lstStyle>
            <a:lvl1pPr marL="0" indent="0" algn="ctr">
              <a:buNone/>
              <a:defRPr sz="1001"/>
            </a:lvl1pPr>
          </a:lstStyle>
          <a:p>
            <a:r>
              <a:rPr lang="en-US"/>
              <a:t>REPLACE IMAGE HERE</a:t>
            </a:r>
          </a:p>
        </p:txBody>
      </p:sp>
      <p:sp>
        <p:nvSpPr>
          <p:cNvPr id="24" name="Text Placeholder 23">
            <a:extLst>
              <a:ext uri="{FF2B5EF4-FFF2-40B4-BE49-F238E27FC236}">
                <a16:creationId xmlns:a16="http://schemas.microsoft.com/office/drawing/2014/main" id="{64DD199E-9816-AF4A-AD19-D44663E90C4E}"/>
              </a:ext>
            </a:extLst>
          </p:cNvPr>
          <p:cNvSpPr>
            <a:spLocks noGrp="1"/>
          </p:cNvSpPr>
          <p:nvPr>
            <p:ph type="body" sz="quarter" idx="19" hasCustomPrompt="1"/>
          </p:nvPr>
        </p:nvSpPr>
        <p:spPr>
          <a:xfrm>
            <a:off x="55285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27" name="Text Placeholder 26">
            <a:extLst>
              <a:ext uri="{FF2B5EF4-FFF2-40B4-BE49-F238E27FC236}">
                <a16:creationId xmlns:a16="http://schemas.microsoft.com/office/drawing/2014/main" id="{8C5309F6-4D23-A645-A80D-FAB73D80D8CB}"/>
              </a:ext>
            </a:extLst>
          </p:cNvPr>
          <p:cNvSpPr>
            <a:spLocks noGrp="1"/>
          </p:cNvSpPr>
          <p:nvPr>
            <p:ph type="body" sz="quarter" idx="20" hasCustomPrompt="1"/>
          </p:nvPr>
        </p:nvSpPr>
        <p:spPr>
          <a:xfrm>
            <a:off x="55284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1" name="Text Placeholder 23">
            <a:extLst>
              <a:ext uri="{FF2B5EF4-FFF2-40B4-BE49-F238E27FC236}">
                <a16:creationId xmlns:a16="http://schemas.microsoft.com/office/drawing/2014/main" id="{CD5CD75D-40B0-874C-AB96-1BD5EB52F023}"/>
              </a:ext>
            </a:extLst>
          </p:cNvPr>
          <p:cNvSpPr>
            <a:spLocks noGrp="1"/>
          </p:cNvSpPr>
          <p:nvPr>
            <p:ph type="body" sz="quarter" idx="21" hasCustomPrompt="1"/>
          </p:nvPr>
        </p:nvSpPr>
        <p:spPr>
          <a:xfrm>
            <a:off x="346289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2" name="Text Placeholder 26">
            <a:extLst>
              <a:ext uri="{FF2B5EF4-FFF2-40B4-BE49-F238E27FC236}">
                <a16:creationId xmlns:a16="http://schemas.microsoft.com/office/drawing/2014/main" id="{A0FF9BC7-BB1E-434E-A87A-57A7C60F1CD5}"/>
              </a:ext>
            </a:extLst>
          </p:cNvPr>
          <p:cNvSpPr>
            <a:spLocks noGrp="1"/>
          </p:cNvSpPr>
          <p:nvPr>
            <p:ph type="body" sz="quarter" idx="22" hasCustomPrompt="1"/>
          </p:nvPr>
        </p:nvSpPr>
        <p:spPr>
          <a:xfrm>
            <a:off x="346288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4" name="Text Placeholder 23">
            <a:extLst>
              <a:ext uri="{FF2B5EF4-FFF2-40B4-BE49-F238E27FC236}">
                <a16:creationId xmlns:a16="http://schemas.microsoft.com/office/drawing/2014/main" id="{15AA2222-AFAF-3A45-AABA-EFD704259111}"/>
              </a:ext>
            </a:extLst>
          </p:cNvPr>
          <p:cNvSpPr>
            <a:spLocks noGrp="1"/>
          </p:cNvSpPr>
          <p:nvPr>
            <p:ph type="body" sz="quarter" idx="23" hasCustomPrompt="1"/>
          </p:nvPr>
        </p:nvSpPr>
        <p:spPr>
          <a:xfrm>
            <a:off x="6372930"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5" name="Text Placeholder 26">
            <a:extLst>
              <a:ext uri="{FF2B5EF4-FFF2-40B4-BE49-F238E27FC236}">
                <a16:creationId xmlns:a16="http://schemas.microsoft.com/office/drawing/2014/main" id="{965C5E4F-52E8-0045-8BB2-32D52E2D8B41}"/>
              </a:ext>
            </a:extLst>
          </p:cNvPr>
          <p:cNvSpPr>
            <a:spLocks noGrp="1"/>
          </p:cNvSpPr>
          <p:nvPr>
            <p:ph type="body" sz="quarter" idx="24" hasCustomPrompt="1"/>
          </p:nvPr>
        </p:nvSpPr>
        <p:spPr>
          <a:xfrm>
            <a:off x="6372929"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sp>
        <p:nvSpPr>
          <p:cNvPr id="36" name="Text Placeholder 23">
            <a:extLst>
              <a:ext uri="{FF2B5EF4-FFF2-40B4-BE49-F238E27FC236}">
                <a16:creationId xmlns:a16="http://schemas.microsoft.com/office/drawing/2014/main" id="{02B9747B-2176-D74F-948C-C2887675DCBE}"/>
              </a:ext>
            </a:extLst>
          </p:cNvPr>
          <p:cNvSpPr>
            <a:spLocks noGrp="1"/>
          </p:cNvSpPr>
          <p:nvPr>
            <p:ph type="body" sz="quarter" idx="25" hasCustomPrompt="1"/>
          </p:nvPr>
        </p:nvSpPr>
        <p:spPr>
          <a:xfrm>
            <a:off x="9282465" y="4272587"/>
            <a:ext cx="2001048" cy="696955"/>
          </a:xfrm>
          <a:prstGeom prst="rect">
            <a:avLst/>
          </a:prstGeom>
        </p:spPr>
        <p:txBody>
          <a:bodyPr/>
          <a:lstStyle>
            <a:lvl1pPr marL="0" indent="0">
              <a:buNone/>
              <a:defRPr sz="5400" b="1" i="0">
                <a:solidFill>
                  <a:schemeClr val="tx2"/>
                </a:solidFill>
                <a:latin typeface="Arial" panose="020B0604020202020204" pitchFamily="34" charset="0"/>
                <a:cs typeface="Arial" panose="020B0604020202020204" pitchFamily="34" charset="0"/>
              </a:defRPr>
            </a:lvl1pPr>
          </a:lstStyle>
          <a:p>
            <a:pPr lvl="0"/>
            <a:r>
              <a:rPr lang="en-US"/>
              <a:t>####</a:t>
            </a:r>
          </a:p>
        </p:txBody>
      </p:sp>
      <p:sp>
        <p:nvSpPr>
          <p:cNvPr id="37" name="Text Placeholder 26">
            <a:extLst>
              <a:ext uri="{FF2B5EF4-FFF2-40B4-BE49-F238E27FC236}">
                <a16:creationId xmlns:a16="http://schemas.microsoft.com/office/drawing/2014/main" id="{D7433BF4-D729-FC40-A520-B2DB3828ED8A}"/>
              </a:ext>
            </a:extLst>
          </p:cNvPr>
          <p:cNvSpPr>
            <a:spLocks noGrp="1"/>
          </p:cNvSpPr>
          <p:nvPr>
            <p:ph type="body" sz="quarter" idx="26" hasCustomPrompt="1"/>
          </p:nvPr>
        </p:nvSpPr>
        <p:spPr>
          <a:xfrm>
            <a:off x="9282464" y="4985837"/>
            <a:ext cx="2001837" cy="601587"/>
          </a:xfrm>
          <a:prstGeom prst="rect">
            <a:avLst/>
          </a:prstGeom>
        </p:spPr>
        <p:txBody>
          <a:bodyPr/>
          <a:lstStyle>
            <a:lvl1pPr marL="0" indent="0">
              <a:lnSpc>
                <a:spcPct val="100000"/>
              </a:lnSpc>
              <a:spcBef>
                <a:spcPts val="0"/>
              </a:spcBef>
              <a:buNone/>
              <a:defRPr sz="1800" i="0">
                <a:solidFill>
                  <a:schemeClr val="tx1"/>
                </a:solidFill>
                <a:latin typeface="Arial" panose="020B0604020202020204" pitchFamily="34" charset="0"/>
                <a:cs typeface="Arial" panose="020B0604020202020204" pitchFamily="34" charset="0"/>
              </a:defRPr>
            </a:lvl1pPr>
          </a:lstStyle>
          <a:p>
            <a:pPr lvl="0"/>
            <a:r>
              <a:rPr lang="en-US"/>
              <a:t>Text</a:t>
            </a:r>
          </a:p>
          <a:p>
            <a:pPr lvl="0"/>
            <a:r>
              <a:rPr lang="en-US"/>
              <a:t>Line 2</a:t>
            </a:r>
          </a:p>
        </p:txBody>
      </p:sp>
      <p:pic>
        <p:nvPicPr>
          <p:cNvPr id="5" name="Picture 4">
            <a:extLst>
              <a:ext uri="{FF2B5EF4-FFF2-40B4-BE49-F238E27FC236}">
                <a16:creationId xmlns:a16="http://schemas.microsoft.com/office/drawing/2014/main" id="{881F1A1C-EE9B-DB67-B08F-96D2FF8B9E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7293773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ransition Slide opt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Transition 1</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7" name="Rectangle 6">
            <a:extLst>
              <a:ext uri="{FF2B5EF4-FFF2-40B4-BE49-F238E27FC236}">
                <a16:creationId xmlns:a16="http://schemas.microsoft.com/office/drawing/2014/main" id="{D8E9C9F0-928A-517A-5B41-CAFC5C5D08A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A4B99364-F940-9D81-74A1-BDFCD08CF5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26382" y="0"/>
            <a:ext cx="2182837" cy="4431323"/>
          </a:xfrm>
          <a:prstGeom prst="rect">
            <a:avLst/>
          </a:prstGeom>
        </p:spPr>
      </p:pic>
      <p:pic>
        <p:nvPicPr>
          <p:cNvPr id="4" name="Picture 3">
            <a:extLst>
              <a:ext uri="{FF2B5EF4-FFF2-40B4-BE49-F238E27FC236}">
                <a16:creationId xmlns:a16="http://schemas.microsoft.com/office/drawing/2014/main" id="{AB0146A8-EEBA-1A1D-20C1-76840BB199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7294196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ransition Slide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61325" y="3429000"/>
            <a:ext cx="5267975" cy="505732"/>
          </a:xfrm>
          <a:prstGeom prst="rect">
            <a:avLst/>
          </a:prstGeom>
        </p:spPr>
        <p:txBody>
          <a:bodyPr>
            <a:noAutofit/>
          </a:bodyPr>
          <a:lstStyle>
            <a:lvl1pPr marL="0" indent="0" algn="l">
              <a:buNone/>
              <a:defRPr sz="4000" b="1" i="0">
                <a:solidFill>
                  <a:srgbClr val="000000"/>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Alternative transition</a:t>
            </a:r>
          </a:p>
        </p:txBody>
      </p:sp>
      <p:sp>
        <p:nvSpPr>
          <p:cNvPr id="28" name="Text Placeholder 27">
            <a:extLst>
              <a:ext uri="{FF2B5EF4-FFF2-40B4-BE49-F238E27FC236}">
                <a16:creationId xmlns:a16="http://schemas.microsoft.com/office/drawing/2014/main" id="{613233A7-B7CC-1341-B559-6120252D8B7A}"/>
              </a:ext>
            </a:extLst>
          </p:cNvPr>
          <p:cNvSpPr>
            <a:spLocks noGrp="1"/>
          </p:cNvSpPr>
          <p:nvPr>
            <p:ph type="body" sz="quarter" idx="10" hasCustomPrompt="1"/>
          </p:nvPr>
        </p:nvSpPr>
        <p:spPr>
          <a:xfrm>
            <a:off x="561326" y="4258328"/>
            <a:ext cx="4655654" cy="433551"/>
          </a:xfrm>
          <a:prstGeom prst="rect">
            <a:avLst/>
          </a:prstGeo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stStyle>
          <a:p>
            <a:pPr lvl="0"/>
            <a:r>
              <a:rPr lang="en-US"/>
              <a:t>More text</a:t>
            </a:r>
          </a:p>
        </p:txBody>
      </p:sp>
      <p:sp>
        <p:nvSpPr>
          <p:cNvPr id="11" name="TextBox 10">
            <a:extLst>
              <a:ext uri="{FF2B5EF4-FFF2-40B4-BE49-F238E27FC236}">
                <a16:creationId xmlns:a16="http://schemas.microsoft.com/office/drawing/2014/main" id="{1BD3E64A-1EE5-6A41-BA58-89EF828D48F2}"/>
              </a:ext>
            </a:extLst>
          </p:cNvPr>
          <p:cNvSpPr txBox="1"/>
          <p:nvPr userDrawn="1"/>
        </p:nvSpPr>
        <p:spPr>
          <a:xfrm>
            <a:off x="8646289" y="4988689"/>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4C9896CD-DBA1-D382-1CC1-643049B3D26E}"/>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9A523EF6-9050-92DF-DCD8-F2DAE656B072}"/>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A760C045-CE2C-C17C-40E5-565966FA80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221051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2BF2663-D631-8376-0DCB-C73F6B26FAAC}"/>
              </a:ext>
            </a:extLst>
          </p:cNvPr>
          <p:cNvSpPr>
            <a:spLocks noGrp="1"/>
          </p:cNvSpPr>
          <p:nvPr>
            <p:ph type="pic" sz="quarter" idx="10"/>
          </p:nvPr>
        </p:nvSpPr>
        <p:spPr>
          <a:xfrm>
            <a:off x="5994400" y="-376238"/>
            <a:ext cx="7233920" cy="7315201"/>
          </a:xfrm>
          <a:custGeom>
            <a:avLst/>
            <a:gdLst>
              <a:gd name="connsiteX0" fmla="*/ 819215 w 7233920"/>
              <a:gd name="connsiteY0" fmla="*/ 0 h 7315201"/>
              <a:gd name="connsiteX1" fmla="*/ 7233920 w 7233920"/>
              <a:gd name="connsiteY1" fmla="*/ 0 h 7315201"/>
              <a:gd name="connsiteX2" fmla="*/ 7233920 w 7233920"/>
              <a:gd name="connsiteY2" fmla="*/ 7315201 h 7315201"/>
              <a:gd name="connsiteX3" fmla="*/ 4050721 w 7233920"/>
              <a:gd name="connsiteY3" fmla="*/ 7315201 h 7315201"/>
              <a:gd name="connsiteX4" fmla="*/ 345440 w 7233920"/>
              <a:gd name="connsiteY4" fmla="*/ 5171758 h 7315201"/>
              <a:gd name="connsiteX5" fmla="*/ 172720 w 7233920"/>
              <a:gd name="connsiteY5" fmla="*/ 5070158 h 7315201"/>
              <a:gd name="connsiteX6" fmla="*/ 91440 w 7233920"/>
              <a:gd name="connsiteY6" fmla="*/ 4968558 h 7315201"/>
              <a:gd name="connsiteX7" fmla="*/ 10160 w 7233920"/>
              <a:gd name="connsiteY7" fmla="*/ 4775518 h 7315201"/>
              <a:gd name="connsiteX8" fmla="*/ 0 w 7233920"/>
              <a:gd name="connsiteY8" fmla="*/ 4612958 h 731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3920" h="7315201">
                <a:moveTo>
                  <a:pt x="819215" y="0"/>
                </a:moveTo>
                <a:lnTo>
                  <a:pt x="7233920" y="0"/>
                </a:lnTo>
                <a:lnTo>
                  <a:pt x="7233920" y="7315201"/>
                </a:lnTo>
                <a:lnTo>
                  <a:pt x="4050721" y="7315201"/>
                </a:lnTo>
                <a:lnTo>
                  <a:pt x="345440" y="5171758"/>
                </a:lnTo>
                <a:lnTo>
                  <a:pt x="172720" y="5070158"/>
                </a:lnTo>
                <a:lnTo>
                  <a:pt x="91440" y="4968558"/>
                </a:lnTo>
                <a:lnTo>
                  <a:pt x="10160" y="4775518"/>
                </a:lnTo>
                <a:lnTo>
                  <a:pt x="0" y="4612958"/>
                </a:lnTo>
                <a:close/>
              </a:path>
            </a:pathLst>
          </a:custGeom>
        </p:spPr>
        <p:txBody>
          <a:bodyPr wrap="square">
            <a:noAutofit/>
          </a:bodyPr>
          <a:lstStyle/>
          <a:p>
            <a:r>
              <a:rPr lang="en-US"/>
              <a:t>Click icon to add picture</a:t>
            </a:r>
          </a:p>
        </p:txBody>
      </p:sp>
      <p:pic>
        <p:nvPicPr>
          <p:cNvPr id="3" name="Picture 2">
            <a:extLst>
              <a:ext uri="{FF2B5EF4-FFF2-40B4-BE49-F238E27FC236}">
                <a16:creationId xmlns:a16="http://schemas.microsoft.com/office/drawing/2014/main" id="{3F9F6D3A-A1BD-5A37-00FB-A293116980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9300996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Questions</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2" name="TextBox 1">
            <a:extLst>
              <a:ext uri="{FF2B5EF4-FFF2-40B4-BE49-F238E27FC236}">
                <a16:creationId xmlns:a16="http://schemas.microsoft.com/office/drawing/2014/main" id="{14A70F16-BBC3-25D4-0072-7832D8D2F93C}"/>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8CC52853-0533-4C35-5890-148A7B9FB40C}"/>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79E1A15F-3224-2E2B-2900-2538206C4F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6341509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endParaRPr lang="en-US"/>
          </a:p>
        </p:txBody>
      </p:sp>
      <p:sp>
        <p:nvSpPr>
          <p:cNvPr id="3" name="TextBox 2">
            <a:extLst>
              <a:ext uri="{FF2B5EF4-FFF2-40B4-BE49-F238E27FC236}">
                <a16:creationId xmlns:a16="http://schemas.microsoft.com/office/drawing/2014/main" id="{1A20DC05-8000-CDEC-4C34-7607739B30E9}"/>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4" name="Rectangle 3">
            <a:extLst>
              <a:ext uri="{FF2B5EF4-FFF2-40B4-BE49-F238E27FC236}">
                <a16:creationId xmlns:a16="http://schemas.microsoft.com/office/drawing/2014/main" id="{C526AF4C-5D5B-88C4-161C-33AFF65EBBFA}"/>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83EFA4F4-1EFB-7A15-42F4-85362B9D32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3109265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6EBD45-A5FF-9A33-B5B0-5C999587708D}"/>
              </a:ext>
            </a:extLst>
          </p:cNvPr>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Thank you.</a:t>
            </a:r>
          </a:p>
        </p:txBody>
      </p:sp>
      <p:sp>
        <p:nvSpPr>
          <p:cNvPr id="8" name="Subtitle 2">
            <a:extLst>
              <a:ext uri="{FF2B5EF4-FFF2-40B4-BE49-F238E27FC236}">
                <a16:creationId xmlns:a16="http://schemas.microsoft.com/office/drawing/2014/main" id="{CD0EAE12-BF8B-8EF7-3935-87E2CB62BD02}"/>
              </a:ext>
            </a:extLst>
          </p:cNvPr>
          <p:cNvSpPr>
            <a:spLocks noGrp="1"/>
          </p:cNvSpPr>
          <p:nvPr>
            <p:ph type="subTitle" idx="1" hasCustomPrompt="1"/>
          </p:nvPr>
        </p:nvSpPr>
        <p:spPr>
          <a:xfrm>
            <a:off x="582592" y="3679279"/>
            <a:ext cx="5828842" cy="855600"/>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10" name="Text Placeholder 12">
            <a:extLst>
              <a:ext uri="{FF2B5EF4-FFF2-40B4-BE49-F238E27FC236}">
                <a16:creationId xmlns:a16="http://schemas.microsoft.com/office/drawing/2014/main" id="{8767DA7D-1A02-D8FF-A1A3-8F69A20F0824}"/>
              </a:ext>
            </a:extLst>
          </p:cNvPr>
          <p:cNvSpPr>
            <a:spLocks noGrp="1"/>
          </p:cNvSpPr>
          <p:nvPr>
            <p:ph type="body" sz="quarter" idx="12" hasCustomPrompt="1"/>
          </p:nvPr>
        </p:nvSpPr>
        <p:spPr>
          <a:xfrm>
            <a:off x="601144" y="4658997"/>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err="1"/>
              <a:t>str.com</a:t>
            </a:r>
            <a:r>
              <a:rPr lang="en-US"/>
              <a:t>   |   </a:t>
            </a:r>
            <a:r>
              <a:rPr lang="en-US" err="1"/>
              <a:t>email@str.com</a:t>
            </a:r>
            <a:endParaRPr lang="en-US"/>
          </a:p>
        </p:txBody>
      </p:sp>
      <p:sp>
        <p:nvSpPr>
          <p:cNvPr id="2" name="TextBox 1">
            <a:extLst>
              <a:ext uri="{FF2B5EF4-FFF2-40B4-BE49-F238E27FC236}">
                <a16:creationId xmlns:a16="http://schemas.microsoft.com/office/drawing/2014/main" id="{0AED0FF9-5134-C81B-99F9-AD2A465F304B}"/>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2024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3" name="Rectangle 2">
            <a:extLst>
              <a:ext uri="{FF2B5EF4-FFF2-40B4-BE49-F238E27FC236}">
                <a16:creationId xmlns:a16="http://schemas.microsoft.com/office/drawing/2014/main" id="{B859165A-1C8D-165F-9FFF-FFB29A93665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9">
            <a:extLst>
              <a:ext uri="{FF2B5EF4-FFF2-40B4-BE49-F238E27FC236}">
                <a16:creationId xmlns:a16="http://schemas.microsoft.com/office/drawing/2014/main" id="{E3269663-628A-E0FF-06B9-38E2DAC053D0}"/>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5" name="Picture 4">
            <a:extLst>
              <a:ext uri="{FF2B5EF4-FFF2-40B4-BE49-F238E27FC236}">
                <a16:creationId xmlns:a16="http://schemas.microsoft.com/office/drawing/2014/main" id="{56D0B967-DAFA-B946-B533-01179ECAE7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9117" y="350786"/>
            <a:ext cx="4481300" cy="831971"/>
          </a:xfrm>
          <a:prstGeom prst="rect">
            <a:avLst/>
          </a:prstGeom>
        </p:spPr>
      </p:pic>
    </p:spTree>
    <p:extLst>
      <p:ext uri="{BB962C8B-B14F-4D97-AF65-F5344CB8AC3E}">
        <p14:creationId xmlns:p14="http://schemas.microsoft.com/office/powerpoint/2010/main" val="1866037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577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1097280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1097280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0093335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and Chart">
    <p:bg>
      <p:bgPr>
        <a:solidFill>
          <a:schemeClr val="bg1"/>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86936" y="1548033"/>
            <a:ext cx="10972800" cy="4668125"/>
          </a:xfrm>
          <a:prstGeom prst="rect">
            <a:avLst/>
          </a:prstGeom>
        </p:spPr>
        <p:txBody>
          <a:bodyPr>
            <a:normAutofit/>
          </a:bodyPr>
          <a:lstStyle>
            <a:lvl1pPr marL="0" indent="0">
              <a:buNone/>
              <a:defRPr sz="1400">
                <a:solidFill>
                  <a:schemeClr val="tx1"/>
                </a:solidFill>
              </a:defRPr>
            </a:lvl1pPr>
          </a:lstStyle>
          <a:p>
            <a:pPr lvl="0"/>
            <a:r>
              <a:rPr lang="en-US" noProof="0"/>
              <a:t>Click icon to add chart</a:t>
            </a:r>
          </a:p>
        </p:txBody>
      </p:sp>
      <p:sp>
        <p:nvSpPr>
          <p:cNvPr id="9" name="Title 1"/>
          <p:cNvSpPr>
            <a:spLocks noGrp="1"/>
          </p:cNvSpPr>
          <p:nvPr>
            <p:ph type="title" hasCustomPrompt="1"/>
          </p:nvPr>
        </p:nvSpPr>
        <p:spPr>
          <a:xfrm>
            <a:off x="576001" y="427545"/>
            <a:ext cx="11039998" cy="350429"/>
          </a:xfrm>
          <a:prstGeom prst="rect">
            <a:avLst/>
          </a:prstGeom>
        </p:spPr>
        <p:txBody>
          <a:bodyPr>
            <a:noAutofit/>
          </a:bodyPr>
          <a:lstStyle>
            <a:lvl1pPr algn="l">
              <a:lnSpc>
                <a:spcPts val="2667"/>
              </a:lnSpc>
              <a:defRPr sz="28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10" name="Text Placeholder 7"/>
          <p:cNvSpPr>
            <a:spLocks noGrp="1"/>
          </p:cNvSpPr>
          <p:nvPr>
            <p:ph type="body" sz="quarter" idx="13" hasCustomPrompt="1"/>
          </p:nvPr>
        </p:nvSpPr>
        <p:spPr>
          <a:xfrm>
            <a:off x="576000" y="777974"/>
            <a:ext cx="11039999" cy="307248"/>
          </a:xfrm>
          <a:prstGeom prst="rect">
            <a:avLst/>
          </a:prstGeom>
        </p:spPr>
        <p:txBody>
          <a:bodyPr>
            <a:noAutofit/>
          </a:bodyPr>
          <a:lstStyle>
            <a:lvl1pPr marL="0" indent="0" algn="l">
              <a:lnSpc>
                <a:spcPts val="2667"/>
              </a:lnSpc>
              <a:buNone/>
              <a:defRPr sz="20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739D50AA-BF0A-8379-CD9D-9FBEB93AEB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67556170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_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98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Option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1325" y="2568639"/>
            <a:ext cx="5850109" cy="1345070"/>
          </a:xfrm>
        </p:spPr>
        <p:txBody>
          <a:bodyPr>
            <a:normAutofit/>
          </a:bodyPr>
          <a:lstStyle>
            <a:lvl1pPr algn="l">
              <a:defRPr sz="4800">
                <a:solidFill>
                  <a:schemeClr val="tx1">
                    <a:lumMod val="50000"/>
                  </a:schemeClr>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582592" y="3679279"/>
            <a:ext cx="5828842" cy="1121274"/>
          </a:xfrm>
        </p:spPr>
        <p:txBody>
          <a:bodyPr>
            <a:normAutofit/>
          </a:bodyPr>
          <a:lstStyle>
            <a:lvl1pPr marL="0" indent="0" algn="l">
              <a:lnSpc>
                <a:spcPct val="100000"/>
              </a:lnSpc>
              <a:buNone/>
              <a:defRPr sz="2400">
                <a:solidFill>
                  <a:schemeClr val="tx1">
                    <a:lumMod val="60000"/>
                    <a:lumOff val="40000"/>
                  </a:schemeClr>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 head</a:t>
            </a:r>
            <a:br>
              <a:rPr lang="en-US"/>
            </a:br>
            <a:r>
              <a:rPr lang="en-US"/>
              <a:t>Line 2 </a:t>
            </a:r>
          </a:p>
        </p:txBody>
      </p:sp>
      <p:sp>
        <p:nvSpPr>
          <p:cNvPr id="5" name="TextBox 4">
            <a:extLst>
              <a:ext uri="{FF2B5EF4-FFF2-40B4-BE49-F238E27FC236}">
                <a16:creationId xmlns:a16="http://schemas.microsoft.com/office/drawing/2014/main" id="{91B5EC7A-E198-9B40-B23F-3EC2A3223964}"/>
              </a:ext>
            </a:extLst>
          </p:cNvPr>
          <p:cNvSpPr txBox="1"/>
          <p:nvPr userDrawn="1"/>
        </p:nvSpPr>
        <p:spPr>
          <a:xfrm>
            <a:off x="582593" y="6308272"/>
            <a:ext cx="5328343" cy="346249"/>
          </a:xfrm>
          <a:prstGeom prst="rect">
            <a:avLst/>
          </a:prstGeom>
          <a:noFill/>
        </p:spPr>
        <p:txBody>
          <a:bodyPr wrap="square" rtlCol="0">
            <a:spAutoFit/>
          </a:bodyPr>
          <a:lstStyle/>
          <a:p>
            <a:r>
              <a:rPr lang="en-US" sz="550" kern="1200">
                <a:solidFill>
                  <a:schemeClr val="tx1">
                    <a:lumMod val="60000"/>
                    <a:lumOff val="40000"/>
                  </a:schemeClr>
                </a:solidFill>
                <a:effectLst/>
                <a:latin typeface="Arial" panose="020B0604020202020204" pitchFamily="34" charset="0"/>
                <a:ea typeface="+mn-ea"/>
                <a:cs typeface="Arial" panose="020B0604020202020204" pitchFamily="34" charset="0"/>
              </a:rPr>
              <a:t>Source: 2023 STR, LLC / STR Global, Ltd. trading as "STR". © CoStar Group. Any reprint, use or republication of all or a part of this presentation without the prior written approval of STR is strictly prohibited. Any such reproduction shall specifically credit STR as the source. This presentation is based on data collected by STR.  The information in the presentation should not be construed as investment, tax, accounting or legal advice.</a:t>
            </a:r>
          </a:p>
        </p:txBody>
      </p:sp>
      <p:sp>
        <p:nvSpPr>
          <p:cNvPr id="13" name="Text Placeholder 12">
            <a:extLst>
              <a:ext uri="{FF2B5EF4-FFF2-40B4-BE49-F238E27FC236}">
                <a16:creationId xmlns:a16="http://schemas.microsoft.com/office/drawing/2014/main" id="{8D178927-5F27-1341-A788-4895FB7F64C6}"/>
              </a:ext>
            </a:extLst>
          </p:cNvPr>
          <p:cNvSpPr>
            <a:spLocks noGrp="1"/>
          </p:cNvSpPr>
          <p:nvPr>
            <p:ph type="body" sz="quarter" idx="12" hasCustomPrompt="1"/>
          </p:nvPr>
        </p:nvSpPr>
        <p:spPr>
          <a:xfrm>
            <a:off x="601144" y="4838611"/>
            <a:ext cx="6785771" cy="371475"/>
          </a:xfrm>
        </p:spPr>
        <p:txBody>
          <a:bodyPr>
            <a:noAutofit/>
          </a:bodyPr>
          <a:lstStyle>
            <a:lvl1pPr marL="0" indent="0">
              <a:buNone/>
              <a:defRPr sz="2000" b="1">
                <a:solidFill>
                  <a:schemeClr val="tx1">
                    <a:lumMod val="75000"/>
                  </a:schemeClr>
                </a:solidFill>
                <a:latin typeface="Arial" panose="020B0604020202020204" pitchFamily="34" charset="0"/>
                <a:cs typeface="Arial" panose="020B0604020202020204" pitchFamily="34" charset="0"/>
              </a:defRPr>
            </a:lvl1pPr>
          </a:lstStyle>
          <a:p>
            <a:pPr lvl="0"/>
            <a:r>
              <a:rPr lang="en-US"/>
              <a:t>Name  </a:t>
            </a:r>
            <a:r>
              <a:rPr lang="en-US" b="0"/>
              <a:t>|  Title</a:t>
            </a:r>
            <a:endParaRPr lang="en-US"/>
          </a:p>
        </p:txBody>
      </p:sp>
      <p:sp>
        <p:nvSpPr>
          <p:cNvPr id="6" name="Rectangle 5">
            <a:extLst>
              <a:ext uri="{FF2B5EF4-FFF2-40B4-BE49-F238E27FC236}">
                <a16:creationId xmlns:a16="http://schemas.microsoft.com/office/drawing/2014/main" id="{56CDA9AC-534E-1DCE-A427-96E2B1590469}"/>
              </a:ext>
            </a:extLst>
          </p:cNvPr>
          <p:cNvSpPr/>
          <p:nvPr userDrawn="1"/>
        </p:nvSpPr>
        <p:spPr>
          <a:xfrm>
            <a:off x="10193154" y="6381549"/>
            <a:ext cx="1876926"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EDFB394-5E0B-E763-1088-B6F4FAAB6694}"/>
              </a:ext>
            </a:extLst>
          </p:cNvPr>
          <p:cNvSpPr>
            <a:spLocks noGrp="1"/>
          </p:cNvSpPr>
          <p:nvPr>
            <p:ph type="pic" sz="quarter" idx="13"/>
          </p:nvPr>
        </p:nvSpPr>
        <p:spPr>
          <a:xfrm>
            <a:off x="6896627" y="-55029"/>
            <a:ext cx="5328343" cy="7335826"/>
          </a:xfrm>
          <a:custGeom>
            <a:avLst/>
            <a:gdLst>
              <a:gd name="connsiteX0" fmla="*/ 0 w 5635625"/>
              <a:gd name="connsiteY0" fmla="*/ 0 h 4843463"/>
              <a:gd name="connsiteX1" fmla="*/ 5635625 w 5635625"/>
              <a:gd name="connsiteY1" fmla="*/ 0 h 4843463"/>
              <a:gd name="connsiteX2" fmla="*/ 5635625 w 5635625"/>
              <a:gd name="connsiteY2" fmla="*/ 4843463 h 4843463"/>
              <a:gd name="connsiteX3" fmla="*/ 0 w 5635625"/>
              <a:gd name="connsiteY3" fmla="*/ 4843463 h 4843463"/>
              <a:gd name="connsiteX4" fmla="*/ 0 w 5635625"/>
              <a:gd name="connsiteY4" fmla="*/ 0 h 4843463"/>
              <a:gd name="connsiteX0" fmla="*/ 6698512 w 6698512"/>
              <a:gd name="connsiteY0" fmla="*/ 0 h 7512235"/>
              <a:gd name="connsiteX1" fmla="*/ 5635625 w 6698512"/>
              <a:gd name="connsiteY1" fmla="*/ 2668772 h 7512235"/>
              <a:gd name="connsiteX2" fmla="*/ 5635625 w 6698512"/>
              <a:gd name="connsiteY2" fmla="*/ 7512235 h 7512235"/>
              <a:gd name="connsiteX3" fmla="*/ 0 w 6698512"/>
              <a:gd name="connsiteY3" fmla="*/ 7512235 h 7512235"/>
              <a:gd name="connsiteX4" fmla="*/ 6698512 w 6698512"/>
              <a:gd name="connsiteY4" fmla="*/ 0 h 7512235"/>
              <a:gd name="connsiteX0" fmla="*/ 6698512 w 10664825"/>
              <a:gd name="connsiteY0" fmla="*/ 0 h 7512235"/>
              <a:gd name="connsiteX1" fmla="*/ 10664825 w 10664825"/>
              <a:gd name="connsiteY1" fmla="*/ 170121 h 7512235"/>
              <a:gd name="connsiteX2" fmla="*/ 5635625 w 10664825"/>
              <a:gd name="connsiteY2" fmla="*/ 7512235 h 7512235"/>
              <a:gd name="connsiteX3" fmla="*/ 0 w 10664825"/>
              <a:gd name="connsiteY3" fmla="*/ 7512235 h 7512235"/>
              <a:gd name="connsiteX4" fmla="*/ 6698512 w 10664825"/>
              <a:gd name="connsiteY4" fmla="*/ 0 h 7512235"/>
              <a:gd name="connsiteX0" fmla="*/ 6698512 w 11249615"/>
              <a:gd name="connsiteY0" fmla="*/ 0 h 7820579"/>
              <a:gd name="connsiteX1" fmla="*/ 10664825 w 11249615"/>
              <a:gd name="connsiteY1" fmla="*/ 170121 h 7820579"/>
              <a:gd name="connsiteX2" fmla="*/ 11249615 w 11249615"/>
              <a:gd name="connsiteY2" fmla="*/ 7820579 h 7820579"/>
              <a:gd name="connsiteX3" fmla="*/ 0 w 11249615"/>
              <a:gd name="connsiteY3" fmla="*/ 7512235 h 7820579"/>
              <a:gd name="connsiteX4" fmla="*/ 6698512 w 11249615"/>
              <a:gd name="connsiteY4" fmla="*/ 0 h 7820579"/>
              <a:gd name="connsiteX0" fmla="*/ 6698512 w 11249615"/>
              <a:gd name="connsiteY0" fmla="*/ 0 h 7820579"/>
              <a:gd name="connsiteX1" fmla="*/ 11185820 w 11249615"/>
              <a:gd name="connsiteY1" fmla="*/ 935665 h 7820579"/>
              <a:gd name="connsiteX2" fmla="*/ 11249615 w 11249615"/>
              <a:gd name="connsiteY2" fmla="*/ 7820579 h 7820579"/>
              <a:gd name="connsiteX3" fmla="*/ 0 w 11249615"/>
              <a:gd name="connsiteY3" fmla="*/ 7512235 h 7820579"/>
              <a:gd name="connsiteX4" fmla="*/ 6698512 w 11249615"/>
              <a:gd name="connsiteY4" fmla="*/ 0 h 7820579"/>
              <a:gd name="connsiteX0" fmla="*/ 893135 w 5444238"/>
              <a:gd name="connsiteY0" fmla="*/ 0 h 7820579"/>
              <a:gd name="connsiteX1" fmla="*/ 5380443 w 5444238"/>
              <a:gd name="connsiteY1" fmla="*/ 935665 h 7820579"/>
              <a:gd name="connsiteX2" fmla="*/ 5444238 w 5444238"/>
              <a:gd name="connsiteY2" fmla="*/ 7820579 h 7820579"/>
              <a:gd name="connsiteX3" fmla="*/ 0 w 5444238"/>
              <a:gd name="connsiteY3" fmla="*/ 4779668 h 7820579"/>
              <a:gd name="connsiteX4" fmla="*/ 893135 w 5444238"/>
              <a:gd name="connsiteY4" fmla="*/ 0 h 7820579"/>
              <a:gd name="connsiteX0" fmla="*/ 893175 w 5444278"/>
              <a:gd name="connsiteY0" fmla="*/ 0 h 7820579"/>
              <a:gd name="connsiteX1" fmla="*/ 5380483 w 5444278"/>
              <a:gd name="connsiteY1" fmla="*/ 935665 h 7820579"/>
              <a:gd name="connsiteX2" fmla="*/ 5444278 w 5444278"/>
              <a:gd name="connsiteY2" fmla="*/ 7820579 h 7820579"/>
              <a:gd name="connsiteX3" fmla="*/ 40 w 5444278"/>
              <a:gd name="connsiteY3" fmla="*/ 4779668 h 7820579"/>
              <a:gd name="connsiteX4" fmla="*/ 893175 w 5444278"/>
              <a:gd name="connsiteY4" fmla="*/ 0 h 7820579"/>
              <a:gd name="connsiteX0" fmla="*/ 893176 w 5380484"/>
              <a:gd name="connsiteY0" fmla="*/ 0 h 7873742"/>
              <a:gd name="connsiteX1" fmla="*/ 5380484 w 5380484"/>
              <a:gd name="connsiteY1" fmla="*/ 935665 h 7873742"/>
              <a:gd name="connsiteX2" fmla="*/ 5348586 w 5380484"/>
              <a:gd name="connsiteY2" fmla="*/ 7873742 h 7873742"/>
              <a:gd name="connsiteX3" fmla="*/ 41 w 5380484"/>
              <a:gd name="connsiteY3" fmla="*/ 4779668 h 7873742"/>
              <a:gd name="connsiteX4" fmla="*/ 893176 w 5380484"/>
              <a:gd name="connsiteY4" fmla="*/ 0 h 7873742"/>
              <a:gd name="connsiteX0" fmla="*/ 893165 w 5380473"/>
              <a:gd name="connsiteY0" fmla="*/ 0 h 7905940"/>
              <a:gd name="connsiteX1" fmla="*/ 5380473 w 5380473"/>
              <a:gd name="connsiteY1" fmla="*/ 935665 h 7905940"/>
              <a:gd name="connsiteX2" fmla="*/ 5348575 w 5380473"/>
              <a:gd name="connsiteY2" fmla="*/ 7873742 h 7905940"/>
              <a:gd name="connsiteX3" fmla="*/ 30 w 5380473"/>
              <a:gd name="connsiteY3" fmla="*/ 4779668 h 7905940"/>
              <a:gd name="connsiteX4" fmla="*/ 893165 w 5380473"/>
              <a:gd name="connsiteY4" fmla="*/ 0 h 7905940"/>
              <a:gd name="connsiteX0" fmla="*/ 893135 w 5743726"/>
              <a:gd name="connsiteY0" fmla="*/ 0 h 8519619"/>
              <a:gd name="connsiteX1" fmla="*/ 5380443 w 5743726"/>
              <a:gd name="connsiteY1" fmla="*/ 935665 h 8519619"/>
              <a:gd name="connsiteX2" fmla="*/ 5348545 w 5743726"/>
              <a:gd name="connsiteY2" fmla="*/ 7873742 h 8519619"/>
              <a:gd name="connsiteX3" fmla="*/ 5348766 w 5743726"/>
              <a:gd name="connsiteY3" fmla="*/ 7867649 h 8519619"/>
              <a:gd name="connsiteX4" fmla="*/ 0 w 5743726"/>
              <a:gd name="connsiteY4" fmla="*/ 4779668 h 8519619"/>
              <a:gd name="connsiteX5" fmla="*/ 893135 w 5743726"/>
              <a:gd name="connsiteY5" fmla="*/ 0 h 8519619"/>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74778"/>
              <a:gd name="connsiteX1" fmla="*/ 5380443 w 5380443"/>
              <a:gd name="connsiteY1" fmla="*/ 935665 h 8174778"/>
              <a:gd name="connsiteX2" fmla="*/ 5348545 w 5380443"/>
              <a:gd name="connsiteY2" fmla="*/ 7873742 h 8174778"/>
              <a:gd name="connsiteX3" fmla="*/ 1478515 w 5380443"/>
              <a:gd name="connsiteY3" fmla="*/ 6006952 h 8174778"/>
              <a:gd name="connsiteX4" fmla="*/ 0 w 5380443"/>
              <a:gd name="connsiteY4" fmla="*/ 4779668 h 8174778"/>
              <a:gd name="connsiteX5" fmla="*/ 893135 w 5380443"/>
              <a:gd name="connsiteY5" fmla="*/ 0 h 8174778"/>
              <a:gd name="connsiteX0" fmla="*/ 893135 w 5380443"/>
              <a:gd name="connsiteY0" fmla="*/ 0 h 8135933"/>
              <a:gd name="connsiteX1" fmla="*/ 5380443 w 5380443"/>
              <a:gd name="connsiteY1" fmla="*/ 935665 h 8135933"/>
              <a:gd name="connsiteX2" fmla="*/ 5348545 w 5380443"/>
              <a:gd name="connsiteY2" fmla="*/ 7873742 h 8135933"/>
              <a:gd name="connsiteX3" fmla="*/ 1478515 w 5380443"/>
              <a:gd name="connsiteY3" fmla="*/ 6006952 h 8135933"/>
              <a:gd name="connsiteX4" fmla="*/ 0 w 5380443"/>
              <a:gd name="connsiteY4" fmla="*/ 4779668 h 8135933"/>
              <a:gd name="connsiteX5" fmla="*/ 893135 w 5380443"/>
              <a:gd name="connsiteY5" fmla="*/ 0 h 8135933"/>
              <a:gd name="connsiteX0" fmla="*/ 893135 w 5380443"/>
              <a:gd name="connsiteY0" fmla="*/ 0 h 8152597"/>
              <a:gd name="connsiteX1" fmla="*/ 5380443 w 5380443"/>
              <a:gd name="connsiteY1" fmla="*/ 935665 h 8152597"/>
              <a:gd name="connsiteX2" fmla="*/ 5348545 w 5380443"/>
              <a:gd name="connsiteY2" fmla="*/ 7873742 h 8152597"/>
              <a:gd name="connsiteX3" fmla="*/ 1478515 w 5380443"/>
              <a:gd name="connsiteY3" fmla="*/ 6006952 h 8152597"/>
              <a:gd name="connsiteX4" fmla="*/ 0 w 5380443"/>
              <a:gd name="connsiteY4" fmla="*/ 4779668 h 8152597"/>
              <a:gd name="connsiteX5" fmla="*/ 893135 w 5380443"/>
              <a:gd name="connsiteY5" fmla="*/ 0 h 8152597"/>
              <a:gd name="connsiteX0" fmla="*/ 893135 w 5380443"/>
              <a:gd name="connsiteY0" fmla="*/ 0 h 8097336"/>
              <a:gd name="connsiteX1" fmla="*/ 5380443 w 5380443"/>
              <a:gd name="connsiteY1" fmla="*/ 935665 h 8097336"/>
              <a:gd name="connsiteX2" fmla="*/ 5348545 w 5380443"/>
              <a:gd name="connsiteY2" fmla="*/ 7873742 h 8097336"/>
              <a:gd name="connsiteX3" fmla="*/ 351464 w 5380443"/>
              <a:gd name="connsiteY3" fmla="*/ 5113817 h 8097336"/>
              <a:gd name="connsiteX4" fmla="*/ 0 w 5380443"/>
              <a:gd name="connsiteY4" fmla="*/ 4779668 h 8097336"/>
              <a:gd name="connsiteX5" fmla="*/ 893135 w 5380443"/>
              <a:gd name="connsiteY5" fmla="*/ 0 h 8097336"/>
              <a:gd name="connsiteX0" fmla="*/ 903768 w 5391076"/>
              <a:gd name="connsiteY0" fmla="*/ 0 h 8097336"/>
              <a:gd name="connsiteX1" fmla="*/ 5391076 w 5391076"/>
              <a:gd name="connsiteY1" fmla="*/ 935665 h 8097336"/>
              <a:gd name="connsiteX2" fmla="*/ 5359178 w 5391076"/>
              <a:gd name="connsiteY2" fmla="*/ 7873742 h 8097336"/>
              <a:gd name="connsiteX3" fmla="*/ 362097 w 5391076"/>
              <a:gd name="connsiteY3" fmla="*/ 5113817 h 8097336"/>
              <a:gd name="connsiteX4" fmla="*/ 0 w 5391076"/>
              <a:gd name="connsiteY4" fmla="*/ 4673342 h 8097336"/>
              <a:gd name="connsiteX5" fmla="*/ 903768 w 5391076"/>
              <a:gd name="connsiteY5" fmla="*/ 0 h 8097336"/>
              <a:gd name="connsiteX0" fmla="*/ 905833 w 5393141"/>
              <a:gd name="connsiteY0" fmla="*/ 0 h 8097336"/>
              <a:gd name="connsiteX1" fmla="*/ 5393141 w 5393141"/>
              <a:gd name="connsiteY1" fmla="*/ 935665 h 8097336"/>
              <a:gd name="connsiteX2" fmla="*/ 5361243 w 5393141"/>
              <a:gd name="connsiteY2" fmla="*/ 7873742 h 8097336"/>
              <a:gd name="connsiteX3" fmla="*/ 364162 w 5393141"/>
              <a:gd name="connsiteY3" fmla="*/ 5113817 h 8097336"/>
              <a:gd name="connsiteX4" fmla="*/ 2065 w 5393141"/>
              <a:gd name="connsiteY4" fmla="*/ 4673342 h 8097336"/>
              <a:gd name="connsiteX5" fmla="*/ 905833 w 5393141"/>
              <a:gd name="connsiteY5" fmla="*/ 0 h 8097336"/>
              <a:gd name="connsiteX0" fmla="*/ 905639 w 5392947"/>
              <a:gd name="connsiteY0" fmla="*/ 0 h 8100009"/>
              <a:gd name="connsiteX1" fmla="*/ 5392947 w 5392947"/>
              <a:gd name="connsiteY1" fmla="*/ 935665 h 8100009"/>
              <a:gd name="connsiteX2" fmla="*/ 5361049 w 5392947"/>
              <a:gd name="connsiteY2" fmla="*/ 7873742 h 8100009"/>
              <a:gd name="connsiteX3" fmla="*/ 406498 w 5392947"/>
              <a:gd name="connsiteY3" fmla="*/ 5166980 h 8100009"/>
              <a:gd name="connsiteX4" fmla="*/ 1871 w 5392947"/>
              <a:gd name="connsiteY4" fmla="*/ 4673342 h 8100009"/>
              <a:gd name="connsiteX5" fmla="*/ 905639 w 5392947"/>
              <a:gd name="connsiteY5" fmla="*/ 0 h 8100009"/>
              <a:gd name="connsiteX0" fmla="*/ 905639 w 5392947"/>
              <a:gd name="connsiteY0" fmla="*/ 0 h 8107480"/>
              <a:gd name="connsiteX1" fmla="*/ 5392947 w 5392947"/>
              <a:gd name="connsiteY1" fmla="*/ 935665 h 8107480"/>
              <a:gd name="connsiteX2" fmla="*/ 5361049 w 5392947"/>
              <a:gd name="connsiteY2" fmla="*/ 7873742 h 8107480"/>
              <a:gd name="connsiteX3" fmla="*/ 406498 w 5392947"/>
              <a:gd name="connsiteY3" fmla="*/ 5166980 h 8107480"/>
              <a:gd name="connsiteX4" fmla="*/ 1871 w 5392947"/>
              <a:gd name="connsiteY4" fmla="*/ 4673342 h 8107480"/>
              <a:gd name="connsiteX5" fmla="*/ 905639 w 5392947"/>
              <a:gd name="connsiteY5" fmla="*/ 0 h 8107480"/>
              <a:gd name="connsiteX0" fmla="*/ 905941 w 5393249"/>
              <a:gd name="connsiteY0" fmla="*/ 0 h 8105660"/>
              <a:gd name="connsiteX1" fmla="*/ 5393249 w 5393249"/>
              <a:gd name="connsiteY1" fmla="*/ 935665 h 8105660"/>
              <a:gd name="connsiteX2" fmla="*/ 5361351 w 5393249"/>
              <a:gd name="connsiteY2" fmla="*/ 7873742 h 8105660"/>
              <a:gd name="connsiteX3" fmla="*/ 343905 w 5393249"/>
              <a:gd name="connsiteY3" fmla="*/ 5133113 h 8105660"/>
              <a:gd name="connsiteX4" fmla="*/ 2173 w 5393249"/>
              <a:gd name="connsiteY4" fmla="*/ 4673342 h 8105660"/>
              <a:gd name="connsiteX5" fmla="*/ 905941 w 5393249"/>
              <a:gd name="connsiteY5" fmla="*/ 0 h 8105660"/>
              <a:gd name="connsiteX0" fmla="*/ 905941 w 5393249"/>
              <a:gd name="connsiteY0" fmla="*/ 0 h 7873799"/>
              <a:gd name="connsiteX1" fmla="*/ 5393249 w 5393249"/>
              <a:gd name="connsiteY1" fmla="*/ 935665 h 7873799"/>
              <a:gd name="connsiteX2" fmla="*/ 5361351 w 5393249"/>
              <a:gd name="connsiteY2" fmla="*/ 7873742 h 7873799"/>
              <a:gd name="connsiteX3" fmla="*/ 343905 w 5393249"/>
              <a:gd name="connsiteY3" fmla="*/ 5133113 h 7873799"/>
              <a:gd name="connsiteX4" fmla="*/ 2173 w 5393249"/>
              <a:gd name="connsiteY4" fmla="*/ 4673342 h 7873799"/>
              <a:gd name="connsiteX5" fmla="*/ 905941 w 5393249"/>
              <a:gd name="connsiteY5" fmla="*/ 0 h 7873799"/>
              <a:gd name="connsiteX0" fmla="*/ 905941 w 5404927"/>
              <a:gd name="connsiteY0" fmla="*/ 0 h 8188269"/>
              <a:gd name="connsiteX1" fmla="*/ 5393249 w 5404927"/>
              <a:gd name="connsiteY1" fmla="*/ 935665 h 8188269"/>
              <a:gd name="connsiteX2" fmla="*/ 5404894 w 5404927"/>
              <a:gd name="connsiteY2" fmla="*/ 8188219 h 8188269"/>
              <a:gd name="connsiteX3" fmla="*/ 343905 w 5404927"/>
              <a:gd name="connsiteY3" fmla="*/ 5133113 h 8188269"/>
              <a:gd name="connsiteX4" fmla="*/ 2173 w 5404927"/>
              <a:gd name="connsiteY4" fmla="*/ 4673342 h 8188269"/>
              <a:gd name="connsiteX5" fmla="*/ 905941 w 5404927"/>
              <a:gd name="connsiteY5" fmla="*/ 0 h 8188269"/>
              <a:gd name="connsiteX0" fmla="*/ 905915 w 5404902"/>
              <a:gd name="connsiteY0" fmla="*/ 0 h 8188270"/>
              <a:gd name="connsiteX1" fmla="*/ 5393223 w 5404902"/>
              <a:gd name="connsiteY1" fmla="*/ 935665 h 8188270"/>
              <a:gd name="connsiteX2" fmla="*/ 5404868 w 5404902"/>
              <a:gd name="connsiteY2" fmla="*/ 8188219 h 8188270"/>
              <a:gd name="connsiteX3" fmla="*/ 348717 w 5404902"/>
              <a:gd name="connsiteY3" fmla="*/ 5171818 h 8188270"/>
              <a:gd name="connsiteX4" fmla="*/ 2147 w 5404902"/>
              <a:gd name="connsiteY4" fmla="*/ 4673342 h 8188270"/>
              <a:gd name="connsiteX5" fmla="*/ 905915 w 5404902"/>
              <a:gd name="connsiteY5" fmla="*/ 0 h 8188270"/>
              <a:gd name="connsiteX0" fmla="*/ 896293 w 5395280"/>
              <a:gd name="connsiteY0" fmla="*/ 0 h 8188270"/>
              <a:gd name="connsiteX1" fmla="*/ 5383601 w 5395280"/>
              <a:gd name="connsiteY1" fmla="*/ 935665 h 8188270"/>
              <a:gd name="connsiteX2" fmla="*/ 5395246 w 5395280"/>
              <a:gd name="connsiteY2" fmla="*/ 8188219 h 8188270"/>
              <a:gd name="connsiteX3" fmla="*/ 339095 w 5395280"/>
              <a:gd name="connsiteY3" fmla="*/ 5171818 h 8188270"/>
              <a:gd name="connsiteX4" fmla="*/ 2201 w 5395280"/>
              <a:gd name="connsiteY4" fmla="*/ 4673342 h 8188270"/>
              <a:gd name="connsiteX5" fmla="*/ 896293 w 5395280"/>
              <a:gd name="connsiteY5" fmla="*/ 0 h 8188270"/>
              <a:gd name="connsiteX0" fmla="*/ 896293 w 5395276"/>
              <a:gd name="connsiteY0" fmla="*/ 0 h 8188266"/>
              <a:gd name="connsiteX1" fmla="*/ 5383601 w 5395276"/>
              <a:gd name="connsiteY1" fmla="*/ 935665 h 8188266"/>
              <a:gd name="connsiteX2" fmla="*/ 5395246 w 5395276"/>
              <a:gd name="connsiteY2" fmla="*/ 8188219 h 8188266"/>
              <a:gd name="connsiteX3" fmla="*/ 339095 w 5395276"/>
              <a:gd name="connsiteY3" fmla="*/ 5171818 h 8188266"/>
              <a:gd name="connsiteX4" fmla="*/ 2201 w 5395276"/>
              <a:gd name="connsiteY4" fmla="*/ 4673342 h 8188266"/>
              <a:gd name="connsiteX5" fmla="*/ 896293 w 5395276"/>
              <a:gd name="connsiteY5" fmla="*/ 0 h 8188266"/>
              <a:gd name="connsiteX0" fmla="*/ 901827 w 5400810"/>
              <a:gd name="connsiteY0" fmla="*/ 0 h 8188266"/>
              <a:gd name="connsiteX1" fmla="*/ 5389135 w 5400810"/>
              <a:gd name="connsiteY1" fmla="*/ 935665 h 8188266"/>
              <a:gd name="connsiteX2" fmla="*/ 5400780 w 5400810"/>
              <a:gd name="connsiteY2" fmla="*/ 8188219 h 8188266"/>
              <a:gd name="connsiteX3" fmla="*/ 344629 w 5400810"/>
              <a:gd name="connsiteY3" fmla="*/ 5171818 h 8188266"/>
              <a:gd name="connsiteX4" fmla="*/ 7735 w 5400810"/>
              <a:gd name="connsiteY4" fmla="*/ 4673342 h 8188266"/>
              <a:gd name="connsiteX5" fmla="*/ 901827 w 5400810"/>
              <a:gd name="connsiteY5" fmla="*/ 0 h 8188266"/>
              <a:gd name="connsiteX0" fmla="*/ 902470 w 5401453"/>
              <a:gd name="connsiteY0" fmla="*/ 0 h 8188265"/>
              <a:gd name="connsiteX1" fmla="*/ 5389778 w 5401453"/>
              <a:gd name="connsiteY1" fmla="*/ 935665 h 8188265"/>
              <a:gd name="connsiteX2" fmla="*/ 5401423 w 5401453"/>
              <a:gd name="connsiteY2" fmla="*/ 8188219 h 8188265"/>
              <a:gd name="connsiteX3" fmla="*/ 311406 w 5401453"/>
              <a:gd name="connsiteY3" fmla="*/ 5128275 h 8188265"/>
              <a:gd name="connsiteX4" fmla="*/ 8378 w 5401453"/>
              <a:gd name="connsiteY4" fmla="*/ 4673342 h 8188265"/>
              <a:gd name="connsiteX5" fmla="*/ 902470 w 5401453"/>
              <a:gd name="connsiteY5" fmla="*/ 0 h 8188265"/>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902470 w 5401454"/>
              <a:gd name="connsiteY0" fmla="*/ 0 h 8188267"/>
              <a:gd name="connsiteX1" fmla="*/ 5389778 w 5401454"/>
              <a:gd name="connsiteY1" fmla="*/ 935665 h 8188267"/>
              <a:gd name="connsiteX2" fmla="*/ 5401423 w 5401454"/>
              <a:gd name="connsiteY2" fmla="*/ 8188219 h 8188267"/>
              <a:gd name="connsiteX3" fmla="*/ 311406 w 5401454"/>
              <a:gd name="connsiteY3" fmla="*/ 5128275 h 8188267"/>
              <a:gd name="connsiteX4" fmla="*/ 8378 w 5401454"/>
              <a:gd name="connsiteY4" fmla="*/ 4673342 h 8188267"/>
              <a:gd name="connsiteX5" fmla="*/ 902470 w 5401454"/>
              <a:gd name="connsiteY5" fmla="*/ 0 h 8188267"/>
              <a:gd name="connsiteX0" fmla="*/ 868527 w 5367511"/>
              <a:gd name="connsiteY0" fmla="*/ 0 h 8188267"/>
              <a:gd name="connsiteX1" fmla="*/ 5355835 w 5367511"/>
              <a:gd name="connsiteY1" fmla="*/ 935665 h 8188267"/>
              <a:gd name="connsiteX2" fmla="*/ 5367480 w 5367511"/>
              <a:gd name="connsiteY2" fmla="*/ 8188219 h 8188267"/>
              <a:gd name="connsiteX3" fmla="*/ 277463 w 5367511"/>
              <a:gd name="connsiteY3" fmla="*/ 5128275 h 8188267"/>
              <a:gd name="connsiteX4" fmla="*/ 9159 w 5367511"/>
              <a:gd name="connsiteY4" fmla="*/ 4453423 h 8188267"/>
              <a:gd name="connsiteX5" fmla="*/ 868527 w 5367511"/>
              <a:gd name="connsiteY5" fmla="*/ 0 h 8188267"/>
              <a:gd name="connsiteX0" fmla="*/ 907864 w 5406848"/>
              <a:gd name="connsiteY0" fmla="*/ 0 h 8188267"/>
              <a:gd name="connsiteX1" fmla="*/ 5395172 w 5406848"/>
              <a:gd name="connsiteY1" fmla="*/ 935665 h 8188267"/>
              <a:gd name="connsiteX2" fmla="*/ 5406817 w 5406848"/>
              <a:gd name="connsiteY2" fmla="*/ 8188219 h 8188267"/>
              <a:gd name="connsiteX3" fmla="*/ 316800 w 5406848"/>
              <a:gd name="connsiteY3" fmla="*/ 5128275 h 8188267"/>
              <a:gd name="connsiteX4" fmla="*/ 48496 w 5406848"/>
              <a:gd name="connsiteY4" fmla="*/ 4453423 h 8188267"/>
              <a:gd name="connsiteX5" fmla="*/ 907864 w 5406848"/>
              <a:gd name="connsiteY5" fmla="*/ 0 h 8188267"/>
              <a:gd name="connsiteX0" fmla="*/ 880916 w 5379900"/>
              <a:gd name="connsiteY0" fmla="*/ 0 h 8188267"/>
              <a:gd name="connsiteX1" fmla="*/ 5368224 w 5379900"/>
              <a:gd name="connsiteY1" fmla="*/ 935665 h 8188267"/>
              <a:gd name="connsiteX2" fmla="*/ 5379869 w 5379900"/>
              <a:gd name="connsiteY2" fmla="*/ 8188219 h 8188267"/>
              <a:gd name="connsiteX3" fmla="*/ 289852 w 5379900"/>
              <a:gd name="connsiteY3" fmla="*/ 5128275 h 8188267"/>
              <a:gd name="connsiteX4" fmla="*/ 21548 w 5379900"/>
              <a:gd name="connsiteY4" fmla="*/ 4453423 h 8188267"/>
              <a:gd name="connsiteX5" fmla="*/ 880916 w 5379900"/>
              <a:gd name="connsiteY5" fmla="*/ 0 h 8188267"/>
              <a:gd name="connsiteX0" fmla="*/ 874646 w 5373631"/>
              <a:gd name="connsiteY0" fmla="*/ 0 h 8188268"/>
              <a:gd name="connsiteX1" fmla="*/ 5361954 w 5373631"/>
              <a:gd name="connsiteY1" fmla="*/ 935665 h 8188268"/>
              <a:gd name="connsiteX2" fmla="*/ 5373599 w 5373631"/>
              <a:gd name="connsiteY2" fmla="*/ 8188219 h 8188268"/>
              <a:gd name="connsiteX3" fmla="*/ 468777 w 5373631"/>
              <a:gd name="connsiteY3" fmla="*/ 5220872 h 8188268"/>
              <a:gd name="connsiteX4" fmla="*/ 15278 w 5373631"/>
              <a:gd name="connsiteY4" fmla="*/ 4453423 h 8188268"/>
              <a:gd name="connsiteX5" fmla="*/ 874646 w 5373631"/>
              <a:gd name="connsiteY5" fmla="*/ 0 h 8188268"/>
              <a:gd name="connsiteX0" fmla="*/ 874646 w 5373599"/>
              <a:gd name="connsiteY0" fmla="*/ 0 h 8188219"/>
              <a:gd name="connsiteX1" fmla="*/ 5361954 w 5373599"/>
              <a:gd name="connsiteY1" fmla="*/ 935665 h 8188219"/>
              <a:gd name="connsiteX2" fmla="*/ 5373599 w 5373599"/>
              <a:gd name="connsiteY2" fmla="*/ 8188219 h 8188219"/>
              <a:gd name="connsiteX3" fmla="*/ 468777 w 5373599"/>
              <a:gd name="connsiteY3" fmla="*/ 5220872 h 8188219"/>
              <a:gd name="connsiteX4" fmla="*/ 15278 w 5373599"/>
              <a:gd name="connsiteY4" fmla="*/ 4453423 h 8188219"/>
              <a:gd name="connsiteX5" fmla="*/ 874646 w 5373599"/>
              <a:gd name="connsiteY5" fmla="*/ 0 h 8188219"/>
              <a:gd name="connsiteX0" fmla="*/ 874646 w 5581943"/>
              <a:gd name="connsiteY0" fmla="*/ 0 h 8315540"/>
              <a:gd name="connsiteX1" fmla="*/ 5361954 w 5581943"/>
              <a:gd name="connsiteY1" fmla="*/ 935665 h 8315540"/>
              <a:gd name="connsiteX2" fmla="*/ 5581943 w 5581943"/>
              <a:gd name="connsiteY2" fmla="*/ 8315540 h 8315540"/>
              <a:gd name="connsiteX3" fmla="*/ 468777 w 5581943"/>
              <a:gd name="connsiteY3" fmla="*/ 5220872 h 8315540"/>
              <a:gd name="connsiteX4" fmla="*/ 15278 w 5581943"/>
              <a:gd name="connsiteY4" fmla="*/ 4453423 h 8315540"/>
              <a:gd name="connsiteX5" fmla="*/ 874646 w 5581943"/>
              <a:gd name="connsiteY5" fmla="*/ 0 h 8315540"/>
              <a:gd name="connsiteX0" fmla="*/ 829548 w 5536845"/>
              <a:gd name="connsiteY0" fmla="*/ 0 h 8315540"/>
              <a:gd name="connsiteX1" fmla="*/ 5316856 w 5536845"/>
              <a:gd name="connsiteY1" fmla="*/ 935665 h 8315540"/>
              <a:gd name="connsiteX2" fmla="*/ 5536845 w 5536845"/>
              <a:gd name="connsiteY2" fmla="*/ 8315540 h 8315540"/>
              <a:gd name="connsiteX3" fmla="*/ 423679 w 5536845"/>
              <a:gd name="connsiteY3" fmla="*/ 5220872 h 8315540"/>
              <a:gd name="connsiteX4" fmla="*/ 16478 w 5536845"/>
              <a:gd name="connsiteY4" fmla="*/ 4256653 h 8315540"/>
              <a:gd name="connsiteX5" fmla="*/ 829548 w 5536845"/>
              <a:gd name="connsiteY5" fmla="*/ 0 h 8315540"/>
              <a:gd name="connsiteX0" fmla="*/ 807071 w 5514368"/>
              <a:gd name="connsiteY0" fmla="*/ 0 h 8315540"/>
              <a:gd name="connsiteX1" fmla="*/ 5294379 w 5514368"/>
              <a:gd name="connsiteY1" fmla="*/ 935665 h 8315540"/>
              <a:gd name="connsiteX2" fmla="*/ 5514368 w 5514368"/>
              <a:gd name="connsiteY2" fmla="*/ 8315540 h 8315540"/>
              <a:gd name="connsiteX3" fmla="*/ 401202 w 5514368"/>
              <a:gd name="connsiteY3" fmla="*/ 5220872 h 8315540"/>
              <a:gd name="connsiteX4" fmla="*/ 17151 w 5514368"/>
              <a:gd name="connsiteY4" fmla="*/ 4164056 h 8315540"/>
              <a:gd name="connsiteX5" fmla="*/ 807071 w 5514368"/>
              <a:gd name="connsiteY5" fmla="*/ 0 h 8315540"/>
              <a:gd name="connsiteX0" fmla="*/ 816173 w 5523470"/>
              <a:gd name="connsiteY0" fmla="*/ 0 h 8315540"/>
              <a:gd name="connsiteX1" fmla="*/ 5303481 w 5523470"/>
              <a:gd name="connsiteY1" fmla="*/ 935665 h 8315540"/>
              <a:gd name="connsiteX2" fmla="*/ 5523470 w 5523470"/>
              <a:gd name="connsiteY2" fmla="*/ 8315540 h 8315540"/>
              <a:gd name="connsiteX3" fmla="*/ 213534 w 5523470"/>
              <a:gd name="connsiteY3" fmla="*/ 5081976 h 8315540"/>
              <a:gd name="connsiteX4" fmla="*/ 26253 w 5523470"/>
              <a:gd name="connsiteY4" fmla="*/ 4164056 h 8315540"/>
              <a:gd name="connsiteX5" fmla="*/ 816173 w 5523470"/>
              <a:gd name="connsiteY5" fmla="*/ 0 h 8315540"/>
              <a:gd name="connsiteX0" fmla="*/ 825153 w 5532450"/>
              <a:gd name="connsiteY0" fmla="*/ 0 h 8315540"/>
              <a:gd name="connsiteX1" fmla="*/ 5312461 w 5532450"/>
              <a:gd name="connsiteY1" fmla="*/ 935665 h 8315540"/>
              <a:gd name="connsiteX2" fmla="*/ 5532450 w 5532450"/>
              <a:gd name="connsiteY2" fmla="*/ 8315540 h 8315540"/>
              <a:gd name="connsiteX3" fmla="*/ 222514 w 5532450"/>
              <a:gd name="connsiteY3" fmla="*/ 5081976 h 8315540"/>
              <a:gd name="connsiteX4" fmla="*/ 35233 w 5532450"/>
              <a:gd name="connsiteY4" fmla="*/ 4164056 h 8315540"/>
              <a:gd name="connsiteX5" fmla="*/ 825153 w 5532450"/>
              <a:gd name="connsiteY5" fmla="*/ 0 h 8315540"/>
              <a:gd name="connsiteX0" fmla="*/ 825153 w 5328343"/>
              <a:gd name="connsiteY0" fmla="*/ 0 h 8356361"/>
              <a:gd name="connsiteX1" fmla="*/ 5312461 w 5328343"/>
              <a:gd name="connsiteY1" fmla="*/ 935665 h 8356361"/>
              <a:gd name="connsiteX2" fmla="*/ 5328343 w 5328343"/>
              <a:gd name="connsiteY2" fmla="*/ 8356361 h 8356361"/>
              <a:gd name="connsiteX3" fmla="*/ 222514 w 5328343"/>
              <a:gd name="connsiteY3" fmla="*/ 5081976 h 8356361"/>
              <a:gd name="connsiteX4" fmla="*/ 35233 w 5328343"/>
              <a:gd name="connsiteY4" fmla="*/ 4164056 h 8356361"/>
              <a:gd name="connsiteX5" fmla="*/ 825153 w 5328343"/>
              <a:gd name="connsiteY5" fmla="*/ 0 h 8356361"/>
              <a:gd name="connsiteX0" fmla="*/ 645539 w 5328343"/>
              <a:gd name="connsiteY0" fmla="*/ 84870 h 7420696"/>
              <a:gd name="connsiteX1" fmla="*/ 5312461 w 5328343"/>
              <a:gd name="connsiteY1" fmla="*/ 0 h 7420696"/>
              <a:gd name="connsiteX2" fmla="*/ 5328343 w 5328343"/>
              <a:gd name="connsiteY2" fmla="*/ 7420696 h 7420696"/>
              <a:gd name="connsiteX3" fmla="*/ 222514 w 5328343"/>
              <a:gd name="connsiteY3" fmla="*/ 4146311 h 7420696"/>
              <a:gd name="connsiteX4" fmla="*/ 35233 w 5328343"/>
              <a:gd name="connsiteY4" fmla="*/ 3228391 h 7420696"/>
              <a:gd name="connsiteX5" fmla="*/ 645539 w 5328343"/>
              <a:gd name="connsiteY5" fmla="*/ 84870 h 7420696"/>
              <a:gd name="connsiteX0" fmla="*/ 645539 w 5328343"/>
              <a:gd name="connsiteY0" fmla="*/ 0 h 7335826"/>
              <a:gd name="connsiteX1" fmla="*/ 5312461 w 5328343"/>
              <a:gd name="connsiteY1" fmla="*/ 37595 h 7335826"/>
              <a:gd name="connsiteX2" fmla="*/ 5328343 w 5328343"/>
              <a:gd name="connsiteY2" fmla="*/ 7335826 h 7335826"/>
              <a:gd name="connsiteX3" fmla="*/ 222514 w 5328343"/>
              <a:gd name="connsiteY3" fmla="*/ 4061441 h 7335826"/>
              <a:gd name="connsiteX4" fmla="*/ 35233 w 5328343"/>
              <a:gd name="connsiteY4" fmla="*/ 3143521 h 7335826"/>
              <a:gd name="connsiteX5" fmla="*/ 645539 w 5328343"/>
              <a:gd name="connsiteY5" fmla="*/ 0 h 73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343" h="7335826">
                <a:moveTo>
                  <a:pt x="645539" y="0"/>
                </a:moveTo>
                <a:lnTo>
                  <a:pt x="5312461" y="37595"/>
                </a:lnTo>
                <a:cubicBezTo>
                  <a:pt x="5316343" y="2455113"/>
                  <a:pt x="5324461" y="4918308"/>
                  <a:pt x="5328343" y="7335826"/>
                </a:cubicBezTo>
                <a:cubicBezTo>
                  <a:pt x="5110922" y="7222045"/>
                  <a:pt x="621803" y="4299717"/>
                  <a:pt x="222514" y="4061441"/>
                </a:cubicBezTo>
                <a:cubicBezTo>
                  <a:pt x="109797" y="3938248"/>
                  <a:pt x="-78503" y="3785980"/>
                  <a:pt x="35233" y="3143521"/>
                </a:cubicBezTo>
                <a:cubicBezTo>
                  <a:pt x="541609" y="486145"/>
                  <a:pt x="347508" y="1557781"/>
                  <a:pt x="645539" y="0"/>
                </a:cubicBezTo>
                <a:close/>
              </a:path>
            </a:pathLst>
          </a:custGeom>
        </p:spPr>
        <p:txBody>
          <a:bodyPr/>
          <a:lstStyle/>
          <a:p>
            <a:r>
              <a:rPr lang="en-US"/>
              <a:t>Click icon to add picture</a:t>
            </a:r>
          </a:p>
        </p:txBody>
      </p:sp>
      <p:pic>
        <p:nvPicPr>
          <p:cNvPr id="9" name="Picture 8">
            <a:extLst>
              <a:ext uri="{FF2B5EF4-FFF2-40B4-BE49-F238E27FC236}">
                <a16:creationId xmlns:a16="http://schemas.microsoft.com/office/drawing/2014/main" id="{416E6C8A-19E6-2809-E796-9BD615ED9E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6535" y="497928"/>
            <a:ext cx="4756945" cy="879831"/>
          </a:xfrm>
          <a:prstGeom prst="rect">
            <a:avLst/>
          </a:prstGeom>
        </p:spPr>
      </p:pic>
    </p:spTree>
    <p:extLst>
      <p:ext uri="{BB962C8B-B14F-4D97-AF65-F5344CB8AC3E}">
        <p14:creationId xmlns:p14="http://schemas.microsoft.com/office/powerpoint/2010/main" val="28418630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5600" y="1646814"/>
            <a:ext cx="6116320" cy="4569344"/>
          </a:xfrm>
        </p:spPr>
        <p:txBody>
          <a:bodyPr>
            <a:normAutofit/>
          </a:bodyPr>
          <a:lstStyle>
            <a:lvl1pPr marL="0" indent="0">
              <a:buNone/>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hasCustomPrompt="1"/>
          </p:nvPr>
        </p:nvSpPr>
        <p:spPr>
          <a:xfrm>
            <a:off x="576001" y="432002"/>
            <a:ext cx="7792392"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7792393"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8" name="Text Placeholder 7"/>
          <p:cNvSpPr>
            <a:spLocks noGrp="1"/>
          </p:cNvSpPr>
          <p:nvPr>
            <p:ph type="body" sz="quarter" idx="14" hasCustomPrompt="1"/>
          </p:nvPr>
        </p:nvSpPr>
        <p:spPr>
          <a:xfrm>
            <a:off x="576000" y="1094920"/>
            <a:ext cx="7792393" cy="331946"/>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sp>
        <p:nvSpPr>
          <p:cNvPr id="10" name="Picture Placeholder 2">
            <a:extLst>
              <a:ext uri="{FF2B5EF4-FFF2-40B4-BE49-F238E27FC236}">
                <a16:creationId xmlns:a16="http://schemas.microsoft.com/office/drawing/2014/main" id="{B862C0C1-4BDB-4349-BFEA-32719B7B0F53}"/>
              </a:ext>
            </a:extLst>
          </p:cNvPr>
          <p:cNvSpPr>
            <a:spLocks noGrp="1"/>
          </p:cNvSpPr>
          <p:nvPr>
            <p:ph type="pic" sz="quarter" idx="26"/>
          </p:nvPr>
        </p:nvSpPr>
        <p:spPr>
          <a:xfrm>
            <a:off x="576000" y="1646814"/>
            <a:ext cx="4491300" cy="4569343"/>
          </a:xfrm>
          <a:solidFill>
            <a:schemeClr val="bg1">
              <a:lumMod val="90000"/>
            </a:schemeClr>
          </a:solidFill>
          <a:ln>
            <a:noFill/>
          </a:ln>
        </p:spPr>
        <p:txBody>
          <a:bodyPr anchor="t">
            <a:normAutofit/>
          </a:bodyPr>
          <a:lstStyle>
            <a:lvl1pPr marL="0" indent="0" algn="ctr">
              <a:buNone/>
              <a:defRPr sz="1100" b="0" i="0">
                <a:latin typeface="Source Sans Pro Light" panose="020B0403030403020204" pitchFamily="34" charset="0"/>
                <a:ea typeface="Noto Sans Light" panose="020B0402040504020204" pitchFamily="34" charset="0"/>
                <a:cs typeface="Noto Sans Light" panose="020B0402040504020204" pitchFamily="34" charset="0"/>
              </a:defRPr>
            </a:lvl1pPr>
          </a:lstStyle>
          <a:p>
            <a:r>
              <a:rPr lang="en-US"/>
              <a:t>Click icon to add picture</a:t>
            </a:r>
            <a:endParaRPr lang="id-ID"/>
          </a:p>
        </p:txBody>
      </p:sp>
      <p:pic>
        <p:nvPicPr>
          <p:cNvPr id="2" name="Picture 1">
            <a:extLst>
              <a:ext uri="{FF2B5EF4-FFF2-40B4-BE49-F238E27FC236}">
                <a16:creationId xmlns:a16="http://schemas.microsoft.com/office/drawing/2014/main" id="{18AF3F50-E89E-6B06-E493-BB10C13BF2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18889378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79120" y="1600201"/>
            <a:ext cx="10972800" cy="4615957"/>
          </a:xfrm>
        </p:spPr>
        <p:txBody>
          <a:bodyPr>
            <a:normAutofit/>
          </a:bodyPr>
          <a:lstStyle>
            <a:lvl1pPr marL="0" indent="0">
              <a:buClr>
                <a:schemeClr val="tx1"/>
              </a:buClr>
              <a:buFont typeface="Arial" panose="020B0604020202020204" pitchFamily="34" charset="0"/>
              <a:buNone/>
              <a:defRPr sz="14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600">
                <a:solidFill>
                  <a:schemeClr val="tx1"/>
                </a:solidFill>
              </a:defRPr>
            </a:lvl5pPr>
          </a:lstStyle>
          <a:p>
            <a:pPr lvl="0"/>
            <a:r>
              <a:rPr lang="en-US"/>
              <a:t>Click to edit Master text styles</a:t>
            </a:r>
          </a:p>
        </p:txBody>
      </p:sp>
      <p:sp>
        <p:nvSpPr>
          <p:cNvPr id="5" name="Title 1"/>
          <p:cNvSpPr>
            <a:spLocks noGrp="1"/>
          </p:cNvSpPr>
          <p:nvPr>
            <p:ph type="title" hasCustomPrompt="1"/>
          </p:nvPr>
        </p:nvSpPr>
        <p:spPr>
          <a:xfrm>
            <a:off x="576001" y="432002"/>
            <a:ext cx="10972800" cy="345972"/>
          </a:xfrm>
          <a:prstGeom prst="rect">
            <a:avLst/>
          </a:prstGeom>
        </p:spPr>
        <p:txBody>
          <a:bodyPr>
            <a:noAutofit/>
          </a:bodyPr>
          <a:lstStyle>
            <a:lvl1pPr algn="l">
              <a:lnSpc>
                <a:spcPts val="2667"/>
              </a:lnSpc>
              <a:defRPr sz="2400" b="1">
                <a:solidFill>
                  <a:schemeClr val="tx1">
                    <a:lumMod val="75000"/>
                  </a:schemeClr>
                </a:solidFill>
                <a:latin typeface="Arial" panose="020B0604020202020204" pitchFamily="34" charset="0"/>
                <a:cs typeface="Arial" pitchFamily="34" charset="0"/>
              </a:defRPr>
            </a:lvl1pPr>
          </a:lstStyle>
          <a:p>
            <a:r>
              <a:rPr lang="en-US"/>
              <a:t>Title</a:t>
            </a:r>
            <a:endParaRPr lang="en-GB"/>
          </a:p>
        </p:txBody>
      </p:sp>
      <p:sp>
        <p:nvSpPr>
          <p:cNvPr id="7" name="Text Placeholder 7"/>
          <p:cNvSpPr>
            <a:spLocks noGrp="1"/>
          </p:cNvSpPr>
          <p:nvPr>
            <p:ph type="body" sz="quarter" idx="13" hasCustomPrompt="1"/>
          </p:nvPr>
        </p:nvSpPr>
        <p:spPr>
          <a:xfrm>
            <a:off x="576000" y="781882"/>
            <a:ext cx="10972801" cy="303340"/>
          </a:xfrm>
          <a:prstGeom prst="rect">
            <a:avLst/>
          </a:prstGeom>
        </p:spPr>
        <p:txBody>
          <a:bodyPr>
            <a:noAutofit/>
          </a:bodyPr>
          <a:lstStyle>
            <a:lvl1pPr marL="0" indent="0" algn="l">
              <a:lnSpc>
                <a:spcPts val="2667"/>
              </a:lnSpc>
              <a:buNone/>
              <a:defRPr sz="1800">
                <a:solidFill>
                  <a:schemeClr val="tx1">
                    <a:lumMod val="75000"/>
                  </a:schemeClr>
                </a:solidFill>
                <a:latin typeface="Arial" panose="020B0604020202020204" pitchFamily="34" charset="0"/>
                <a:cs typeface="Arial" pitchFamily="34" charset="0"/>
              </a:defRPr>
            </a:lvl1pPr>
          </a:lstStyle>
          <a:p>
            <a:pPr lvl="0"/>
            <a:r>
              <a:rPr lang="en-GB"/>
              <a:t>Strapline</a:t>
            </a:r>
          </a:p>
        </p:txBody>
      </p:sp>
      <p:pic>
        <p:nvPicPr>
          <p:cNvPr id="2" name="Picture 1">
            <a:extLst>
              <a:ext uri="{FF2B5EF4-FFF2-40B4-BE49-F238E27FC236}">
                <a16:creationId xmlns:a16="http://schemas.microsoft.com/office/drawing/2014/main" id="{A5B95104-09B9-608F-2455-BB1C8041D3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89483" y="6488548"/>
            <a:ext cx="1236532" cy="229567"/>
          </a:xfrm>
          <a:prstGeom prst="rect">
            <a:avLst/>
          </a:prstGeom>
        </p:spPr>
      </p:pic>
    </p:spTree>
    <p:extLst>
      <p:ext uri="{BB962C8B-B14F-4D97-AF65-F5344CB8AC3E}">
        <p14:creationId xmlns:p14="http://schemas.microsoft.com/office/powerpoint/2010/main" val="3615887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5.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theme" Target="../theme/theme6.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theme" Target="../theme/theme8.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Second level</a:t>
            </a:r>
          </a:p>
          <a:p>
            <a:pPr lvl="1"/>
            <a:r>
              <a:rPr lang="en-US"/>
              <a:t>Headline</a:t>
            </a:r>
          </a:p>
          <a:p>
            <a:pPr lvl="2"/>
            <a:r>
              <a:rPr lang="en-US"/>
              <a:t>Body copy</a:t>
            </a:r>
          </a:p>
          <a:p>
            <a:pPr lvl="3"/>
            <a:endParaRPr lang="en-US"/>
          </a:p>
        </p:txBody>
      </p:sp>
      <p:sp>
        <p:nvSpPr>
          <p:cNvPr id="7" name="TextBox 6">
            <a:extLst>
              <a:ext uri="{FF2B5EF4-FFF2-40B4-BE49-F238E27FC236}">
                <a16:creationId xmlns:a16="http://schemas.microsoft.com/office/drawing/2014/main" id="{BEC54BC0-C396-EB44-88F1-167A19CB8759}"/>
              </a:ext>
            </a:extLst>
          </p:cNvPr>
          <p:cNvSpPr txBox="1"/>
          <p:nvPr userDrawn="1"/>
        </p:nvSpPr>
        <p:spPr>
          <a:xfrm>
            <a:off x="10147843" y="6549409"/>
            <a:ext cx="1493045" cy="200055"/>
          </a:xfrm>
          <a:prstGeom prst="rect">
            <a:avLst/>
          </a:prstGeom>
          <a:noFill/>
        </p:spPr>
        <p:txBody>
          <a:bodyPr wrap="square" rtlCol="0">
            <a:spAutoFit/>
          </a:bodyPr>
          <a:lstStyle/>
          <a:p>
            <a:pPr algn="l"/>
            <a:r>
              <a:rPr lang="en-US" sz="700" b="0">
                <a:solidFill>
                  <a:schemeClr val="bg1">
                    <a:lumMod val="50000"/>
                  </a:schemeClr>
                </a:solidFill>
              </a:rPr>
              <a:t>﻿</a:t>
            </a:r>
            <a:r>
              <a:rPr lang="en-US" sz="700" b="0">
                <a:solidFill>
                  <a:schemeClr val="tx1">
                    <a:lumMod val="60000"/>
                    <a:lumOff val="40000"/>
                  </a:schemeClr>
                </a:solidFill>
              </a:rPr>
              <a:t>Source</a:t>
            </a:r>
            <a:r>
              <a:rPr lang="en-US" sz="700" b="0">
                <a:solidFill>
                  <a:schemeClr val="bg1">
                    <a:lumMod val="50000"/>
                  </a:schemeClr>
                </a:solidFill>
              </a:rPr>
              <a:t>: STR. © 2024 CoStar Group</a:t>
            </a:r>
          </a:p>
        </p:txBody>
      </p:sp>
      <p:sp>
        <p:nvSpPr>
          <p:cNvPr id="8" name="Slide Number Placeholder 3">
            <a:extLst>
              <a:ext uri="{FF2B5EF4-FFF2-40B4-BE49-F238E27FC236}">
                <a16:creationId xmlns:a16="http://schemas.microsoft.com/office/drawing/2014/main" id="{F12E7E27-BCDC-0EE6-CECA-D30B891973F0}"/>
              </a:ext>
            </a:extLst>
          </p:cNvPr>
          <p:cNvSpPr txBox="1">
            <a:spLocks/>
          </p:cNvSpPr>
          <p:nvPr userDrawn="1"/>
        </p:nvSpPr>
        <p:spPr>
          <a:xfrm>
            <a:off x="11712312" y="6556574"/>
            <a:ext cx="391404" cy="1857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13461-4BB7-634E-A64C-F44C59018A3C}" type="slidenum">
              <a:rPr lang="en-US" sz="800" smtClean="0"/>
              <a:pPr/>
              <a:t>‹#›</a:t>
            </a:fld>
            <a:endParaRPr lang="en-US" sz="800"/>
          </a:p>
        </p:txBody>
      </p:sp>
    </p:spTree>
    <p:extLst>
      <p:ext uri="{BB962C8B-B14F-4D97-AF65-F5344CB8AC3E}">
        <p14:creationId xmlns:p14="http://schemas.microsoft.com/office/powerpoint/2010/main" val="122580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Second level</a:t>
            </a:r>
          </a:p>
          <a:p>
            <a:pPr lvl="1"/>
            <a:r>
              <a:rPr lang="en-US"/>
              <a:t>Headline</a:t>
            </a:r>
          </a:p>
          <a:p>
            <a:pPr lvl="2"/>
            <a:r>
              <a:rPr lang="en-US"/>
              <a:t>Body copy</a:t>
            </a:r>
          </a:p>
          <a:p>
            <a:pPr lvl="3"/>
            <a:endParaRPr lang="en-US"/>
          </a:p>
        </p:txBody>
      </p:sp>
      <p:sp>
        <p:nvSpPr>
          <p:cNvPr id="7" name="TextBox 6">
            <a:extLst>
              <a:ext uri="{FF2B5EF4-FFF2-40B4-BE49-F238E27FC236}">
                <a16:creationId xmlns:a16="http://schemas.microsoft.com/office/drawing/2014/main" id="{BEC54BC0-C396-EB44-88F1-167A19CB8759}"/>
              </a:ext>
            </a:extLst>
          </p:cNvPr>
          <p:cNvSpPr txBox="1"/>
          <p:nvPr userDrawn="1"/>
        </p:nvSpPr>
        <p:spPr>
          <a:xfrm>
            <a:off x="10147843" y="6549409"/>
            <a:ext cx="1493045" cy="200055"/>
          </a:xfrm>
          <a:prstGeom prst="rect">
            <a:avLst/>
          </a:prstGeom>
          <a:noFill/>
        </p:spPr>
        <p:txBody>
          <a:bodyPr wrap="square" rtlCol="0">
            <a:spAutoFit/>
          </a:bodyPr>
          <a:lstStyle/>
          <a:p>
            <a:pPr algn="l"/>
            <a:r>
              <a:rPr lang="en-US" sz="700" b="0">
                <a:solidFill>
                  <a:schemeClr val="bg1">
                    <a:lumMod val="50000"/>
                  </a:schemeClr>
                </a:solidFill>
              </a:rPr>
              <a:t>﻿</a:t>
            </a:r>
            <a:r>
              <a:rPr lang="en-US" sz="700" b="0">
                <a:solidFill>
                  <a:schemeClr val="tx1">
                    <a:lumMod val="60000"/>
                    <a:lumOff val="40000"/>
                  </a:schemeClr>
                </a:solidFill>
              </a:rPr>
              <a:t>Source</a:t>
            </a:r>
            <a:r>
              <a:rPr lang="en-US" sz="700" b="0">
                <a:solidFill>
                  <a:schemeClr val="bg1">
                    <a:lumMod val="50000"/>
                  </a:schemeClr>
                </a:solidFill>
              </a:rPr>
              <a:t>: STR. © 2024 CoStar Group</a:t>
            </a:r>
          </a:p>
        </p:txBody>
      </p:sp>
      <p:sp>
        <p:nvSpPr>
          <p:cNvPr id="8" name="Slide Number Placeholder 3">
            <a:extLst>
              <a:ext uri="{FF2B5EF4-FFF2-40B4-BE49-F238E27FC236}">
                <a16:creationId xmlns:a16="http://schemas.microsoft.com/office/drawing/2014/main" id="{F12E7E27-BCDC-0EE6-CECA-D30B891973F0}"/>
              </a:ext>
            </a:extLst>
          </p:cNvPr>
          <p:cNvSpPr txBox="1">
            <a:spLocks/>
          </p:cNvSpPr>
          <p:nvPr userDrawn="1"/>
        </p:nvSpPr>
        <p:spPr>
          <a:xfrm>
            <a:off x="11712312" y="6556574"/>
            <a:ext cx="391404" cy="1857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13461-4BB7-634E-A64C-F44C59018A3C}" type="slidenum">
              <a:rPr lang="en-US" sz="800" smtClean="0"/>
              <a:pPr/>
              <a:t>‹#›</a:t>
            </a:fld>
            <a:endParaRPr lang="en-US" sz="800"/>
          </a:p>
        </p:txBody>
      </p:sp>
    </p:spTree>
    <p:extLst>
      <p:ext uri="{BB962C8B-B14F-4D97-AF65-F5344CB8AC3E}">
        <p14:creationId xmlns:p14="http://schemas.microsoft.com/office/powerpoint/2010/main" val="134986669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Second level</a:t>
            </a:r>
          </a:p>
          <a:p>
            <a:pPr lvl="1"/>
            <a:r>
              <a:rPr lang="en-US"/>
              <a:t>Headline</a:t>
            </a:r>
          </a:p>
          <a:p>
            <a:pPr lvl="2"/>
            <a:r>
              <a:rPr lang="en-US"/>
              <a:t>Body copy</a:t>
            </a:r>
          </a:p>
          <a:p>
            <a:pPr lvl="3"/>
            <a:endParaRPr lang="en-US"/>
          </a:p>
        </p:txBody>
      </p:sp>
      <p:sp>
        <p:nvSpPr>
          <p:cNvPr id="7" name="TextBox 6">
            <a:extLst>
              <a:ext uri="{FF2B5EF4-FFF2-40B4-BE49-F238E27FC236}">
                <a16:creationId xmlns:a16="http://schemas.microsoft.com/office/drawing/2014/main" id="{BEC54BC0-C396-EB44-88F1-167A19CB8759}"/>
              </a:ext>
            </a:extLst>
          </p:cNvPr>
          <p:cNvSpPr txBox="1"/>
          <p:nvPr userDrawn="1"/>
        </p:nvSpPr>
        <p:spPr>
          <a:xfrm>
            <a:off x="10147843" y="6549409"/>
            <a:ext cx="1493045" cy="200055"/>
          </a:xfrm>
          <a:prstGeom prst="rect">
            <a:avLst/>
          </a:prstGeom>
          <a:noFill/>
        </p:spPr>
        <p:txBody>
          <a:bodyPr wrap="square" rtlCol="0">
            <a:spAutoFit/>
          </a:bodyPr>
          <a:lstStyle/>
          <a:p>
            <a:pPr algn="l"/>
            <a:r>
              <a:rPr lang="en-US" sz="700" b="0">
                <a:solidFill>
                  <a:schemeClr val="bg1">
                    <a:lumMod val="50000"/>
                  </a:schemeClr>
                </a:solidFill>
              </a:rPr>
              <a:t>﻿</a:t>
            </a:r>
            <a:r>
              <a:rPr lang="en-US" sz="700" b="0">
                <a:solidFill>
                  <a:schemeClr val="tx1">
                    <a:lumMod val="60000"/>
                    <a:lumOff val="40000"/>
                  </a:schemeClr>
                </a:solidFill>
              </a:rPr>
              <a:t>Source</a:t>
            </a:r>
            <a:r>
              <a:rPr lang="en-US" sz="700" b="0">
                <a:solidFill>
                  <a:schemeClr val="bg1">
                    <a:lumMod val="50000"/>
                  </a:schemeClr>
                </a:solidFill>
              </a:rPr>
              <a:t>: STR. © 2024 CoStar Group</a:t>
            </a:r>
          </a:p>
        </p:txBody>
      </p:sp>
      <p:sp>
        <p:nvSpPr>
          <p:cNvPr id="8" name="Slide Number Placeholder 3">
            <a:extLst>
              <a:ext uri="{FF2B5EF4-FFF2-40B4-BE49-F238E27FC236}">
                <a16:creationId xmlns:a16="http://schemas.microsoft.com/office/drawing/2014/main" id="{F12E7E27-BCDC-0EE6-CECA-D30B891973F0}"/>
              </a:ext>
            </a:extLst>
          </p:cNvPr>
          <p:cNvSpPr txBox="1">
            <a:spLocks/>
          </p:cNvSpPr>
          <p:nvPr userDrawn="1"/>
        </p:nvSpPr>
        <p:spPr>
          <a:xfrm>
            <a:off x="11712312" y="6556574"/>
            <a:ext cx="391404" cy="1857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13461-4BB7-634E-A64C-F44C59018A3C}" type="slidenum">
              <a:rPr lang="en-US" sz="800" smtClean="0"/>
              <a:pPr/>
              <a:t>‹#›</a:t>
            </a:fld>
            <a:endParaRPr lang="en-US" sz="800"/>
          </a:p>
        </p:txBody>
      </p:sp>
    </p:spTree>
    <p:extLst>
      <p:ext uri="{BB962C8B-B14F-4D97-AF65-F5344CB8AC3E}">
        <p14:creationId xmlns:p14="http://schemas.microsoft.com/office/powerpoint/2010/main" val="203932714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Ls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Second level</a:t>
            </a:r>
          </a:p>
          <a:p>
            <a:pPr lvl="1"/>
            <a:r>
              <a:rPr lang="en-US"/>
              <a:t>Headline</a:t>
            </a:r>
          </a:p>
          <a:p>
            <a:pPr lvl="2"/>
            <a:r>
              <a:rPr lang="en-US"/>
              <a:t>Body copy</a:t>
            </a:r>
          </a:p>
          <a:p>
            <a:pPr lvl="3"/>
            <a:endParaRPr lang="en-US"/>
          </a:p>
        </p:txBody>
      </p:sp>
      <p:sp>
        <p:nvSpPr>
          <p:cNvPr id="7" name="TextBox 6">
            <a:extLst>
              <a:ext uri="{FF2B5EF4-FFF2-40B4-BE49-F238E27FC236}">
                <a16:creationId xmlns:a16="http://schemas.microsoft.com/office/drawing/2014/main" id="{BEC54BC0-C396-EB44-88F1-167A19CB8759}"/>
              </a:ext>
            </a:extLst>
          </p:cNvPr>
          <p:cNvSpPr txBox="1"/>
          <p:nvPr userDrawn="1"/>
        </p:nvSpPr>
        <p:spPr>
          <a:xfrm>
            <a:off x="10147843" y="6549409"/>
            <a:ext cx="1493045" cy="200055"/>
          </a:xfrm>
          <a:prstGeom prst="rect">
            <a:avLst/>
          </a:prstGeom>
          <a:noFill/>
        </p:spPr>
        <p:txBody>
          <a:bodyPr wrap="square" rtlCol="0">
            <a:spAutoFit/>
          </a:bodyPr>
          <a:lstStyle/>
          <a:p>
            <a:pPr algn="l"/>
            <a:r>
              <a:rPr lang="en-US" sz="700" b="0">
                <a:solidFill>
                  <a:schemeClr val="bg1">
                    <a:lumMod val="50000"/>
                  </a:schemeClr>
                </a:solidFill>
              </a:rPr>
              <a:t>﻿</a:t>
            </a:r>
            <a:r>
              <a:rPr lang="en-US" sz="700" b="0">
                <a:solidFill>
                  <a:schemeClr val="tx1">
                    <a:lumMod val="60000"/>
                    <a:lumOff val="40000"/>
                  </a:schemeClr>
                </a:solidFill>
              </a:rPr>
              <a:t>Source</a:t>
            </a:r>
            <a:r>
              <a:rPr lang="en-US" sz="700" b="0">
                <a:solidFill>
                  <a:schemeClr val="bg1">
                    <a:lumMod val="50000"/>
                  </a:schemeClr>
                </a:solidFill>
              </a:rPr>
              <a:t>: STR. © 2024 CoStar Group</a:t>
            </a:r>
          </a:p>
        </p:txBody>
      </p:sp>
      <p:sp>
        <p:nvSpPr>
          <p:cNvPr id="8" name="Slide Number Placeholder 3">
            <a:extLst>
              <a:ext uri="{FF2B5EF4-FFF2-40B4-BE49-F238E27FC236}">
                <a16:creationId xmlns:a16="http://schemas.microsoft.com/office/drawing/2014/main" id="{F12E7E27-BCDC-0EE6-CECA-D30B891973F0}"/>
              </a:ext>
            </a:extLst>
          </p:cNvPr>
          <p:cNvSpPr txBox="1">
            <a:spLocks/>
          </p:cNvSpPr>
          <p:nvPr userDrawn="1"/>
        </p:nvSpPr>
        <p:spPr>
          <a:xfrm>
            <a:off x="11712312" y="6556574"/>
            <a:ext cx="391404" cy="1857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13461-4BB7-634E-A64C-F44C59018A3C}" type="slidenum">
              <a:rPr lang="en-US" sz="800" smtClean="0"/>
              <a:pPr/>
              <a:t>‹#›</a:t>
            </a:fld>
            <a:endParaRPr lang="en-US" sz="800"/>
          </a:p>
        </p:txBody>
      </p:sp>
    </p:spTree>
    <p:extLst>
      <p:ext uri="{BB962C8B-B14F-4D97-AF65-F5344CB8AC3E}">
        <p14:creationId xmlns:p14="http://schemas.microsoft.com/office/powerpoint/2010/main" val="27830433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Ls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Second level</a:t>
            </a:r>
          </a:p>
          <a:p>
            <a:pPr lvl="1"/>
            <a:r>
              <a:rPr lang="en-US"/>
              <a:t>Headline</a:t>
            </a:r>
          </a:p>
          <a:p>
            <a:pPr lvl="2"/>
            <a:r>
              <a:rPr lang="en-US"/>
              <a:t>Body copy</a:t>
            </a:r>
          </a:p>
          <a:p>
            <a:pPr lvl="3"/>
            <a:endParaRPr lang="en-US"/>
          </a:p>
        </p:txBody>
      </p:sp>
      <p:sp>
        <p:nvSpPr>
          <p:cNvPr id="7" name="TextBox 6">
            <a:extLst>
              <a:ext uri="{FF2B5EF4-FFF2-40B4-BE49-F238E27FC236}">
                <a16:creationId xmlns:a16="http://schemas.microsoft.com/office/drawing/2014/main" id="{BEC54BC0-C396-EB44-88F1-167A19CB8759}"/>
              </a:ext>
            </a:extLst>
          </p:cNvPr>
          <p:cNvSpPr txBox="1"/>
          <p:nvPr userDrawn="1"/>
        </p:nvSpPr>
        <p:spPr>
          <a:xfrm>
            <a:off x="10147843" y="6549409"/>
            <a:ext cx="1493045" cy="200055"/>
          </a:xfrm>
          <a:prstGeom prst="rect">
            <a:avLst/>
          </a:prstGeom>
          <a:noFill/>
        </p:spPr>
        <p:txBody>
          <a:bodyPr wrap="square" rtlCol="0">
            <a:spAutoFit/>
          </a:bodyPr>
          <a:lstStyle/>
          <a:p>
            <a:pPr algn="l"/>
            <a:r>
              <a:rPr lang="en-US" sz="700" b="0">
                <a:solidFill>
                  <a:schemeClr val="bg1">
                    <a:lumMod val="50000"/>
                  </a:schemeClr>
                </a:solidFill>
              </a:rPr>
              <a:t>﻿</a:t>
            </a:r>
            <a:r>
              <a:rPr lang="en-US" sz="700" b="0">
                <a:solidFill>
                  <a:schemeClr val="tx1">
                    <a:lumMod val="60000"/>
                    <a:lumOff val="40000"/>
                  </a:schemeClr>
                </a:solidFill>
              </a:rPr>
              <a:t>Source</a:t>
            </a:r>
            <a:r>
              <a:rPr lang="en-US" sz="700" b="0">
                <a:solidFill>
                  <a:schemeClr val="bg1">
                    <a:lumMod val="50000"/>
                  </a:schemeClr>
                </a:solidFill>
              </a:rPr>
              <a:t>: STR. © 2024 CoStar Group</a:t>
            </a:r>
          </a:p>
        </p:txBody>
      </p:sp>
      <p:sp>
        <p:nvSpPr>
          <p:cNvPr id="8" name="Slide Number Placeholder 3">
            <a:extLst>
              <a:ext uri="{FF2B5EF4-FFF2-40B4-BE49-F238E27FC236}">
                <a16:creationId xmlns:a16="http://schemas.microsoft.com/office/drawing/2014/main" id="{F12E7E27-BCDC-0EE6-CECA-D30B891973F0}"/>
              </a:ext>
            </a:extLst>
          </p:cNvPr>
          <p:cNvSpPr txBox="1">
            <a:spLocks/>
          </p:cNvSpPr>
          <p:nvPr userDrawn="1"/>
        </p:nvSpPr>
        <p:spPr>
          <a:xfrm>
            <a:off x="11712312" y="6556574"/>
            <a:ext cx="391404" cy="1857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13461-4BB7-634E-A64C-F44C59018A3C}" type="slidenum">
              <a:rPr lang="en-US" sz="800" smtClean="0"/>
              <a:pPr/>
              <a:t>‹#›</a:t>
            </a:fld>
            <a:endParaRPr lang="en-US" sz="800"/>
          </a:p>
        </p:txBody>
      </p:sp>
    </p:spTree>
    <p:extLst>
      <p:ext uri="{BB962C8B-B14F-4D97-AF65-F5344CB8AC3E}">
        <p14:creationId xmlns:p14="http://schemas.microsoft.com/office/powerpoint/2010/main" val="16241699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9" r:id="rId17"/>
    <p:sldLayoutId id="2147483760" r:id="rId18"/>
  </p:sldLayoutIdLs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Second level</a:t>
            </a:r>
          </a:p>
          <a:p>
            <a:pPr lvl="1"/>
            <a:r>
              <a:rPr lang="en-US"/>
              <a:t>Headline</a:t>
            </a:r>
          </a:p>
          <a:p>
            <a:pPr lvl="2"/>
            <a:r>
              <a:rPr lang="en-US"/>
              <a:t>Body copy</a:t>
            </a:r>
          </a:p>
          <a:p>
            <a:pPr lvl="3"/>
            <a:endParaRPr lang="en-US"/>
          </a:p>
        </p:txBody>
      </p:sp>
      <p:sp>
        <p:nvSpPr>
          <p:cNvPr id="7" name="TextBox 6">
            <a:extLst>
              <a:ext uri="{FF2B5EF4-FFF2-40B4-BE49-F238E27FC236}">
                <a16:creationId xmlns:a16="http://schemas.microsoft.com/office/drawing/2014/main" id="{BEC54BC0-C396-EB44-88F1-167A19CB8759}"/>
              </a:ext>
            </a:extLst>
          </p:cNvPr>
          <p:cNvSpPr txBox="1"/>
          <p:nvPr userDrawn="1"/>
        </p:nvSpPr>
        <p:spPr>
          <a:xfrm>
            <a:off x="10147843" y="6549409"/>
            <a:ext cx="1493045" cy="200055"/>
          </a:xfrm>
          <a:prstGeom prst="rect">
            <a:avLst/>
          </a:prstGeom>
          <a:noFill/>
        </p:spPr>
        <p:txBody>
          <a:bodyPr wrap="square" rtlCol="0">
            <a:spAutoFit/>
          </a:bodyPr>
          <a:lstStyle/>
          <a:p>
            <a:pPr algn="l"/>
            <a:r>
              <a:rPr lang="en-US" sz="700" b="0">
                <a:solidFill>
                  <a:schemeClr val="bg1">
                    <a:lumMod val="50000"/>
                  </a:schemeClr>
                </a:solidFill>
              </a:rPr>
              <a:t>﻿</a:t>
            </a:r>
            <a:r>
              <a:rPr lang="en-US" sz="700" b="0">
                <a:solidFill>
                  <a:schemeClr val="tx1">
                    <a:lumMod val="60000"/>
                    <a:lumOff val="40000"/>
                  </a:schemeClr>
                </a:solidFill>
              </a:rPr>
              <a:t>Source</a:t>
            </a:r>
            <a:r>
              <a:rPr lang="en-US" sz="700" b="0">
                <a:solidFill>
                  <a:schemeClr val="bg1">
                    <a:lumMod val="50000"/>
                  </a:schemeClr>
                </a:solidFill>
              </a:rPr>
              <a:t>: STR. © 2023 CoStar Group</a:t>
            </a:r>
          </a:p>
        </p:txBody>
      </p:sp>
      <p:sp>
        <p:nvSpPr>
          <p:cNvPr id="8" name="Slide Number Placeholder 3">
            <a:extLst>
              <a:ext uri="{FF2B5EF4-FFF2-40B4-BE49-F238E27FC236}">
                <a16:creationId xmlns:a16="http://schemas.microsoft.com/office/drawing/2014/main" id="{F12E7E27-BCDC-0EE6-CECA-D30B891973F0}"/>
              </a:ext>
            </a:extLst>
          </p:cNvPr>
          <p:cNvSpPr txBox="1">
            <a:spLocks/>
          </p:cNvSpPr>
          <p:nvPr userDrawn="1"/>
        </p:nvSpPr>
        <p:spPr>
          <a:xfrm>
            <a:off x="11712312" y="6556574"/>
            <a:ext cx="391404" cy="1857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13461-4BB7-634E-A64C-F44C59018A3C}" type="slidenum">
              <a:rPr lang="en-US" sz="800" smtClean="0"/>
              <a:pPr/>
              <a:t>‹#›</a:t>
            </a:fld>
            <a:endParaRPr lang="en-US" sz="800"/>
          </a:p>
        </p:txBody>
      </p:sp>
    </p:spTree>
    <p:extLst>
      <p:ext uri="{BB962C8B-B14F-4D97-AF65-F5344CB8AC3E}">
        <p14:creationId xmlns:p14="http://schemas.microsoft.com/office/powerpoint/2010/main" val="144107885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Ls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Second level</a:t>
            </a:r>
          </a:p>
          <a:p>
            <a:pPr lvl="1"/>
            <a:r>
              <a:rPr lang="en-US"/>
              <a:t>Headline</a:t>
            </a:r>
          </a:p>
          <a:p>
            <a:pPr lvl="2"/>
            <a:r>
              <a:rPr lang="en-US"/>
              <a:t>Body copy</a:t>
            </a:r>
          </a:p>
          <a:p>
            <a:pPr lvl="3"/>
            <a:endParaRPr lang="en-US"/>
          </a:p>
        </p:txBody>
      </p:sp>
      <p:sp>
        <p:nvSpPr>
          <p:cNvPr id="7" name="TextBox 6">
            <a:extLst>
              <a:ext uri="{FF2B5EF4-FFF2-40B4-BE49-F238E27FC236}">
                <a16:creationId xmlns:a16="http://schemas.microsoft.com/office/drawing/2014/main" id="{BEC54BC0-C396-EB44-88F1-167A19CB8759}"/>
              </a:ext>
            </a:extLst>
          </p:cNvPr>
          <p:cNvSpPr txBox="1"/>
          <p:nvPr userDrawn="1"/>
        </p:nvSpPr>
        <p:spPr>
          <a:xfrm>
            <a:off x="10147843" y="6549409"/>
            <a:ext cx="1493045" cy="200055"/>
          </a:xfrm>
          <a:prstGeom prst="rect">
            <a:avLst/>
          </a:prstGeom>
          <a:noFill/>
        </p:spPr>
        <p:txBody>
          <a:bodyPr wrap="square" rtlCol="0">
            <a:spAutoFit/>
          </a:bodyPr>
          <a:lstStyle/>
          <a:p>
            <a:pPr algn="l"/>
            <a:r>
              <a:rPr lang="en-US" sz="700" b="0">
                <a:solidFill>
                  <a:schemeClr val="bg1">
                    <a:lumMod val="50000"/>
                  </a:schemeClr>
                </a:solidFill>
              </a:rPr>
              <a:t>﻿</a:t>
            </a:r>
            <a:r>
              <a:rPr lang="en-US" sz="700" b="0">
                <a:solidFill>
                  <a:schemeClr val="tx1">
                    <a:lumMod val="60000"/>
                    <a:lumOff val="40000"/>
                  </a:schemeClr>
                </a:solidFill>
              </a:rPr>
              <a:t>Source</a:t>
            </a:r>
            <a:r>
              <a:rPr lang="en-US" sz="700" b="0">
                <a:solidFill>
                  <a:schemeClr val="bg1">
                    <a:lumMod val="50000"/>
                  </a:schemeClr>
                </a:solidFill>
              </a:rPr>
              <a:t>: STR. © 2024 CoStar Group</a:t>
            </a:r>
          </a:p>
        </p:txBody>
      </p:sp>
      <p:sp>
        <p:nvSpPr>
          <p:cNvPr id="8" name="Slide Number Placeholder 3">
            <a:extLst>
              <a:ext uri="{FF2B5EF4-FFF2-40B4-BE49-F238E27FC236}">
                <a16:creationId xmlns:a16="http://schemas.microsoft.com/office/drawing/2014/main" id="{F12E7E27-BCDC-0EE6-CECA-D30B891973F0}"/>
              </a:ext>
            </a:extLst>
          </p:cNvPr>
          <p:cNvSpPr txBox="1">
            <a:spLocks/>
          </p:cNvSpPr>
          <p:nvPr userDrawn="1"/>
        </p:nvSpPr>
        <p:spPr>
          <a:xfrm>
            <a:off x="11712312" y="6556574"/>
            <a:ext cx="391404" cy="1857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13461-4BB7-634E-A64C-F44C59018A3C}" type="slidenum">
              <a:rPr lang="en-US" sz="800" smtClean="0"/>
              <a:pPr/>
              <a:t>‹#›</a:t>
            </a:fld>
            <a:endParaRPr lang="en-US" sz="800"/>
          </a:p>
        </p:txBody>
      </p:sp>
    </p:spTree>
    <p:extLst>
      <p:ext uri="{BB962C8B-B14F-4D97-AF65-F5344CB8AC3E}">
        <p14:creationId xmlns:p14="http://schemas.microsoft.com/office/powerpoint/2010/main" val="251682905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Ls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69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Second level</a:t>
            </a:r>
          </a:p>
          <a:p>
            <a:pPr lvl="1"/>
            <a:r>
              <a:rPr lang="en-US"/>
              <a:t>Headline</a:t>
            </a:r>
          </a:p>
          <a:p>
            <a:pPr lvl="2"/>
            <a:r>
              <a:rPr lang="en-US"/>
              <a:t>Body copy</a:t>
            </a:r>
          </a:p>
          <a:p>
            <a:pPr lvl="3"/>
            <a:endParaRPr lang="en-US"/>
          </a:p>
        </p:txBody>
      </p:sp>
      <p:sp>
        <p:nvSpPr>
          <p:cNvPr id="7" name="TextBox 6">
            <a:extLst>
              <a:ext uri="{FF2B5EF4-FFF2-40B4-BE49-F238E27FC236}">
                <a16:creationId xmlns:a16="http://schemas.microsoft.com/office/drawing/2014/main" id="{BEC54BC0-C396-EB44-88F1-167A19CB8759}"/>
              </a:ext>
            </a:extLst>
          </p:cNvPr>
          <p:cNvSpPr txBox="1"/>
          <p:nvPr userDrawn="1"/>
        </p:nvSpPr>
        <p:spPr>
          <a:xfrm>
            <a:off x="10147843" y="6549409"/>
            <a:ext cx="1493045" cy="200055"/>
          </a:xfrm>
          <a:prstGeom prst="rect">
            <a:avLst/>
          </a:prstGeom>
          <a:noFill/>
        </p:spPr>
        <p:txBody>
          <a:bodyPr wrap="square" rtlCol="0">
            <a:spAutoFit/>
          </a:bodyPr>
          <a:lstStyle/>
          <a:p>
            <a:pPr algn="l"/>
            <a:r>
              <a:rPr lang="en-US" sz="700" b="0">
                <a:solidFill>
                  <a:schemeClr val="bg1">
                    <a:lumMod val="50000"/>
                  </a:schemeClr>
                </a:solidFill>
              </a:rPr>
              <a:t>﻿</a:t>
            </a:r>
            <a:r>
              <a:rPr lang="en-US" sz="700" b="0">
                <a:solidFill>
                  <a:schemeClr val="tx1">
                    <a:lumMod val="60000"/>
                    <a:lumOff val="40000"/>
                  </a:schemeClr>
                </a:solidFill>
              </a:rPr>
              <a:t>Source</a:t>
            </a:r>
            <a:r>
              <a:rPr lang="en-US" sz="700" b="0">
                <a:solidFill>
                  <a:schemeClr val="bg1">
                    <a:lumMod val="50000"/>
                  </a:schemeClr>
                </a:solidFill>
              </a:rPr>
              <a:t>: STR. © 2024 CoStar Group</a:t>
            </a:r>
          </a:p>
        </p:txBody>
      </p:sp>
      <p:sp>
        <p:nvSpPr>
          <p:cNvPr id="8" name="Slide Number Placeholder 3">
            <a:extLst>
              <a:ext uri="{FF2B5EF4-FFF2-40B4-BE49-F238E27FC236}">
                <a16:creationId xmlns:a16="http://schemas.microsoft.com/office/drawing/2014/main" id="{F12E7E27-BCDC-0EE6-CECA-D30B891973F0}"/>
              </a:ext>
            </a:extLst>
          </p:cNvPr>
          <p:cNvSpPr txBox="1">
            <a:spLocks/>
          </p:cNvSpPr>
          <p:nvPr userDrawn="1"/>
        </p:nvSpPr>
        <p:spPr>
          <a:xfrm>
            <a:off x="11712312" y="6556574"/>
            <a:ext cx="391404" cy="18572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413461-4BB7-634E-A64C-F44C59018A3C}" type="slidenum">
              <a:rPr lang="en-US" sz="800" smtClean="0"/>
              <a:pPr/>
              <a:t>‹#›</a:t>
            </a:fld>
            <a:endParaRPr lang="en-US" sz="800"/>
          </a:p>
        </p:txBody>
      </p:sp>
    </p:spTree>
    <p:extLst>
      <p:ext uri="{BB962C8B-B14F-4D97-AF65-F5344CB8AC3E}">
        <p14:creationId xmlns:p14="http://schemas.microsoft.com/office/powerpoint/2010/main" val="145670357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Lst>
  <p:hf hdr="0" ftr="0" dt="0"/>
  <p:txStyles>
    <p:titleStyle>
      <a:lvl1pPr algn="l" defTabSz="1219170" rtl="0" eaLnBrk="1" latinLnBrk="0" hangingPunct="1">
        <a:spcBef>
          <a:spcPct val="0"/>
        </a:spcBef>
        <a:buNone/>
        <a:defRPr sz="2800" b="1"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0.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60.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0.xml"/><Relationship Id="rId1" Type="http://schemas.openxmlformats.org/officeDocument/2006/relationships/slideLayout" Target="../slideLayouts/slideLayout95.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7.xml"/><Relationship Id="rId1" Type="http://schemas.openxmlformats.org/officeDocument/2006/relationships/slideLayout" Target="../slideLayouts/slideLayout43.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8.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buildings next to a body of water&#10;&#10;Description automatically generated">
            <a:extLst>
              <a:ext uri="{FF2B5EF4-FFF2-40B4-BE49-F238E27FC236}">
                <a16:creationId xmlns:a16="http://schemas.microsoft.com/office/drawing/2014/main" id="{C5648664-C52C-4D90-E9C9-C0B9DDF1077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794" r="25794"/>
          <a:stretch>
            <a:fillRect/>
          </a:stretch>
        </p:blipFill>
        <p:spPr/>
      </p:pic>
      <p:sp>
        <p:nvSpPr>
          <p:cNvPr id="42" name="Title 41">
            <a:extLst>
              <a:ext uri="{FF2B5EF4-FFF2-40B4-BE49-F238E27FC236}">
                <a16:creationId xmlns:a16="http://schemas.microsoft.com/office/drawing/2014/main" id="{68EA1946-AD2F-B8B7-26A9-DAA6BE40C3D3}"/>
              </a:ext>
            </a:extLst>
          </p:cNvPr>
          <p:cNvSpPr>
            <a:spLocks noGrp="1"/>
          </p:cNvSpPr>
          <p:nvPr>
            <p:ph type="ctrTitle"/>
          </p:nvPr>
        </p:nvSpPr>
        <p:spPr/>
        <p:txBody>
          <a:bodyPr>
            <a:normAutofit fontScale="90000"/>
          </a:bodyPr>
          <a:lstStyle/>
          <a:p>
            <a:r>
              <a:rPr lang="en-US" dirty="0"/>
              <a:t>STR Hospitality Market Overview</a:t>
            </a:r>
          </a:p>
        </p:txBody>
      </p:sp>
      <p:pic>
        <p:nvPicPr>
          <p:cNvPr id="2" name="Picture 1">
            <a:extLst>
              <a:ext uri="{FF2B5EF4-FFF2-40B4-BE49-F238E27FC236}">
                <a16:creationId xmlns:a16="http://schemas.microsoft.com/office/drawing/2014/main" id="{5A292AD7-1029-83D1-BF8E-E33AA08BFE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858" t="7432" b="15673"/>
          <a:stretch/>
        </p:blipFill>
        <p:spPr>
          <a:xfrm rot="11356719">
            <a:off x="7746145" y="-54763"/>
            <a:ext cx="4748712" cy="7460981"/>
          </a:xfrm>
          <a:prstGeom prst="rect">
            <a:avLst/>
          </a:prstGeom>
        </p:spPr>
      </p:pic>
      <p:sp>
        <p:nvSpPr>
          <p:cNvPr id="5" name="Text Placeholder 36">
            <a:extLst>
              <a:ext uri="{FF2B5EF4-FFF2-40B4-BE49-F238E27FC236}">
                <a16:creationId xmlns:a16="http://schemas.microsoft.com/office/drawing/2014/main" id="{DDC97871-1009-C1BE-D391-A7C4A97123AE}"/>
              </a:ext>
            </a:extLst>
          </p:cNvPr>
          <p:cNvSpPr>
            <a:spLocks noGrp="1"/>
          </p:cNvSpPr>
          <p:nvPr/>
        </p:nvSpPr>
        <p:spPr>
          <a:xfrm>
            <a:off x="561325" y="4540722"/>
            <a:ext cx="7296760" cy="969210"/>
          </a:xfrm>
          <a:prstGeom prst="rect">
            <a:avLst/>
          </a:prstGeom>
        </p:spPr>
        <p:txBody>
          <a:bodyPr vert="horz" lIns="91440" tIns="45720" rIns="91440" bIns="45720" rtlCol="0">
            <a:noAutofit/>
          </a:bodyPr>
          <a:lstStyle>
            <a:lvl1pPr marL="0" indent="0" algn="l" defTabSz="1219170" rtl="0" eaLnBrk="1" latinLnBrk="0" hangingPunct="1">
              <a:spcBef>
                <a:spcPct val="20000"/>
              </a:spcBef>
              <a:buFont typeface="Arial" panose="020B0604020202020204" pitchFamily="34" charset="0"/>
              <a:buNone/>
              <a:defRPr sz="2000" b="1" kern="1200">
                <a:solidFill>
                  <a:schemeClr val="tx1">
                    <a:lumMod val="75000"/>
                  </a:schemeClr>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b="0" dirty="0">
                <a:solidFill>
                  <a:schemeClr val="tx1"/>
                </a:solidFill>
              </a:rPr>
              <a:t>Ryandeep Bains | Senior Account Manager</a:t>
            </a:r>
          </a:p>
          <a:p>
            <a:endParaRPr lang="en-US" sz="2000" b="0" dirty="0">
              <a:solidFill>
                <a:schemeClr val="tx1"/>
              </a:solidFill>
            </a:endParaRPr>
          </a:p>
        </p:txBody>
      </p:sp>
      <p:sp>
        <p:nvSpPr>
          <p:cNvPr id="3" name="Title 41">
            <a:extLst>
              <a:ext uri="{FF2B5EF4-FFF2-40B4-BE49-F238E27FC236}">
                <a16:creationId xmlns:a16="http://schemas.microsoft.com/office/drawing/2014/main" id="{FE4CD7CB-7CE4-DD9E-AC0F-CC82AA492BB6}"/>
              </a:ext>
            </a:extLst>
          </p:cNvPr>
          <p:cNvSpPr txBox="1">
            <a:spLocks/>
          </p:cNvSpPr>
          <p:nvPr/>
        </p:nvSpPr>
        <p:spPr>
          <a:xfrm>
            <a:off x="561325" y="3554681"/>
            <a:ext cx="5850109" cy="1345070"/>
          </a:xfrm>
          <a:prstGeom prst="rect">
            <a:avLst/>
          </a:prstGeom>
        </p:spPr>
        <p:txBody>
          <a:bodyPr vert="horz" lIns="91440" tIns="45720" rIns="91440" bIns="45720" rtlCol="0" anchor="ctr">
            <a:normAutofit fontScale="97500"/>
          </a:bodyPr>
          <a:lstStyle>
            <a:lvl1pPr algn="l" defTabSz="1219170" rtl="0" eaLnBrk="1" latinLnBrk="0" hangingPunct="1">
              <a:spcBef>
                <a:spcPct val="0"/>
              </a:spcBef>
              <a:buNone/>
              <a:defRPr sz="4800" b="1" kern="1200">
                <a:solidFill>
                  <a:schemeClr val="tx1">
                    <a:lumMod val="50000"/>
                  </a:schemeClr>
                </a:solidFill>
                <a:latin typeface="Arial" panose="020B0604020202020204" pitchFamily="34" charset="0"/>
                <a:ea typeface="+mj-ea"/>
                <a:cs typeface="Arial" panose="020B0604020202020204" pitchFamily="34" charset="0"/>
              </a:defRPr>
            </a:lvl1pPr>
          </a:lstStyle>
          <a:p>
            <a:r>
              <a:rPr lang="en-US" sz="2400" dirty="0"/>
              <a:t>RECHARGE 2025, Porto </a:t>
            </a:r>
          </a:p>
        </p:txBody>
      </p:sp>
    </p:spTree>
    <p:extLst>
      <p:ext uri="{BB962C8B-B14F-4D97-AF65-F5344CB8AC3E}">
        <p14:creationId xmlns:p14="http://schemas.microsoft.com/office/powerpoint/2010/main" val="414366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53247A8A-6D37-7957-2FB1-C40C17A88C58}"/>
              </a:ext>
            </a:extLst>
          </p:cNvPr>
          <p:cNvGraphicFramePr>
            <a:graphicFrameLocks noGrp="1"/>
          </p:cNvGraphicFramePr>
          <p:nvPr>
            <p:ph type="chart" idx="1"/>
          </p:nvPr>
        </p:nvGraphicFramePr>
        <p:xfrm>
          <a:off x="586935" y="1361665"/>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7F2507A-60FA-C024-9229-935E50ACD4BF}"/>
              </a:ext>
            </a:extLst>
          </p:cNvPr>
          <p:cNvSpPr>
            <a:spLocks noGrp="1"/>
          </p:cNvSpPr>
          <p:nvPr>
            <p:ph type="title"/>
          </p:nvPr>
        </p:nvSpPr>
        <p:spPr>
          <a:xfrm>
            <a:off x="576000" y="427545"/>
            <a:ext cx="12066980" cy="350429"/>
          </a:xfrm>
        </p:spPr>
        <p:txBody>
          <a:bodyPr/>
          <a:lstStyle/>
          <a:p>
            <a:r>
              <a:rPr lang="en-GB"/>
              <a:t>ADR recovery showcases a north south divide</a:t>
            </a:r>
          </a:p>
        </p:txBody>
      </p:sp>
      <p:sp>
        <p:nvSpPr>
          <p:cNvPr id="4" name="Text Placeholder 3">
            <a:extLst>
              <a:ext uri="{FF2B5EF4-FFF2-40B4-BE49-F238E27FC236}">
                <a16:creationId xmlns:a16="http://schemas.microsoft.com/office/drawing/2014/main" id="{C2EEBCAB-16D6-9D75-FAC9-72B3B9D55944}"/>
              </a:ext>
            </a:extLst>
          </p:cNvPr>
          <p:cNvSpPr>
            <a:spLocks noGrp="1"/>
          </p:cNvSpPr>
          <p:nvPr>
            <p:ph type="body" sz="quarter" idx="13"/>
          </p:nvPr>
        </p:nvSpPr>
        <p:spPr/>
        <p:txBody>
          <a:bodyPr/>
          <a:lstStyle/>
          <a:p>
            <a:r>
              <a:rPr lang="en-GB"/>
              <a:t>ADR, indexed to 2019, YTD November 2024</a:t>
            </a:r>
          </a:p>
        </p:txBody>
      </p:sp>
      <p:sp>
        <p:nvSpPr>
          <p:cNvPr id="2" name="TextBox 1">
            <a:extLst>
              <a:ext uri="{FF2B5EF4-FFF2-40B4-BE49-F238E27FC236}">
                <a16:creationId xmlns:a16="http://schemas.microsoft.com/office/drawing/2014/main" id="{830EF179-3AC4-1FD2-80F9-2F718463E8A9}"/>
              </a:ext>
            </a:extLst>
          </p:cNvPr>
          <p:cNvSpPr txBox="1"/>
          <p:nvPr/>
        </p:nvSpPr>
        <p:spPr>
          <a:xfrm>
            <a:off x="1609724" y="6337750"/>
            <a:ext cx="63912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lumMod val="65000"/>
                  </a:srgbClr>
                </a:solidFill>
                <a:effectLst/>
                <a:uLnTx/>
                <a:uFillTx/>
                <a:latin typeface="Calibri"/>
                <a:ea typeface="+mn-ea"/>
                <a:cs typeface="+mn-cs"/>
              </a:rPr>
              <a:t>Nordics = Denmark, Finland, Iceland, Norway, Sweden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lumMod val="65000"/>
                  </a:srgbClr>
                </a:solidFill>
                <a:effectLst/>
                <a:uLnTx/>
                <a:uFillTx/>
                <a:latin typeface="Calibri"/>
                <a:ea typeface="+mn-ea"/>
                <a:cs typeface="+mn-cs"/>
              </a:rPr>
              <a:t>CEE =  Bulgaria, Czech Republic, Estonia, Hungary, Lithuania, Latvia, Poland, Romania, Slovenia, Slovakia</a:t>
            </a:r>
          </a:p>
        </p:txBody>
      </p:sp>
      <p:sp>
        <p:nvSpPr>
          <p:cNvPr id="8" name="Rectangle 7">
            <a:extLst>
              <a:ext uri="{FF2B5EF4-FFF2-40B4-BE49-F238E27FC236}">
                <a16:creationId xmlns:a16="http://schemas.microsoft.com/office/drawing/2014/main" id="{92FB25D6-272B-A420-DDE7-E80063242091}"/>
              </a:ext>
            </a:extLst>
          </p:cNvPr>
          <p:cNvSpPr/>
          <p:nvPr/>
        </p:nvSpPr>
        <p:spPr>
          <a:xfrm>
            <a:off x="1142560" y="1278007"/>
            <a:ext cx="4654736" cy="419410"/>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Southern Europe</a:t>
            </a:r>
            <a:endParaRPr kumimoji="0" lang="en-US" sz="14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91798EE6-45AC-BCCC-95F7-F402A30CB36D}"/>
              </a:ext>
            </a:extLst>
          </p:cNvPr>
          <p:cNvSpPr/>
          <p:nvPr/>
        </p:nvSpPr>
        <p:spPr>
          <a:xfrm>
            <a:off x="5861304" y="1276757"/>
            <a:ext cx="5577207" cy="419410"/>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Rest of Europe</a:t>
            </a:r>
            <a:endParaRPr kumimoji="0" lang="en-US" sz="14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51104534-2F68-20DB-970C-9F220368B430}"/>
              </a:ext>
            </a:extLst>
          </p:cNvPr>
          <p:cNvSpPr/>
          <p:nvPr/>
        </p:nvSpPr>
        <p:spPr>
          <a:xfrm>
            <a:off x="1171209" y="5849421"/>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11" name="Rectangle: Rounded Corners 10">
            <a:extLst>
              <a:ext uri="{FF2B5EF4-FFF2-40B4-BE49-F238E27FC236}">
                <a16:creationId xmlns:a16="http://schemas.microsoft.com/office/drawing/2014/main" id="{476940FE-F0DA-DC16-F069-1FB41453E542}"/>
              </a:ext>
            </a:extLst>
          </p:cNvPr>
          <p:cNvSpPr/>
          <p:nvPr/>
        </p:nvSpPr>
        <p:spPr>
          <a:xfrm>
            <a:off x="1972725" y="5854820"/>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13%</a:t>
            </a:r>
          </a:p>
        </p:txBody>
      </p:sp>
      <p:sp>
        <p:nvSpPr>
          <p:cNvPr id="12" name="Rectangle: Rounded Corners 11">
            <a:extLst>
              <a:ext uri="{FF2B5EF4-FFF2-40B4-BE49-F238E27FC236}">
                <a16:creationId xmlns:a16="http://schemas.microsoft.com/office/drawing/2014/main" id="{C062598F-3576-7C57-292F-A304C72FE6E0}"/>
              </a:ext>
            </a:extLst>
          </p:cNvPr>
          <p:cNvSpPr/>
          <p:nvPr/>
        </p:nvSpPr>
        <p:spPr>
          <a:xfrm>
            <a:off x="2802890" y="5853963"/>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4%</a:t>
            </a:r>
          </a:p>
        </p:txBody>
      </p:sp>
      <p:sp>
        <p:nvSpPr>
          <p:cNvPr id="13" name="Rectangle: Rounded Corners 12">
            <a:extLst>
              <a:ext uri="{FF2B5EF4-FFF2-40B4-BE49-F238E27FC236}">
                <a16:creationId xmlns:a16="http://schemas.microsoft.com/office/drawing/2014/main" id="{E38A82CA-4425-38AA-0F8B-E17C6FD92795}"/>
              </a:ext>
            </a:extLst>
          </p:cNvPr>
          <p:cNvSpPr/>
          <p:nvPr/>
        </p:nvSpPr>
        <p:spPr>
          <a:xfrm>
            <a:off x="3596259" y="5860370"/>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6%</a:t>
            </a:r>
          </a:p>
        </p:txBody>
      </p:sp>
      <p:sp>
        <p:nvSpPr>
          <p:cNvPr id="14" name="Rectangle: Rounded Corners 13">
            <a:extLst>
              <a:ext uri="{FF2B5EF4-FFF2-40B4-BE49-F238E27FC236}">
                <a16:creationId xmlns:a16="http://schemas.microsoft.com/office/drawing/2014/main" id="{FE08BE02-A30E-C83A-0A72-BC6F052247B4}"/>
              </a:ext>
            </a:extLst>
          </p:cNvPr>
          <p:cNvSpPr/>
          <p:nvPr/>
        </p:nvSpPr>
        <p:spPr>
          <a:xfrm>
            <a:off x="4389628" y="5860369"/>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9%</a:t>
            </a:r>
          </a:p>
        </p:txBody>
      </p:sp>
      <p:sp>
        <p:nvSpPr>
          <p:cNvPr id="15" name="Rectangle: Rounded Corners 14">
            <a:extLst>
              <a:ext uri="{FF2B5EF4-FFF2-40B4-BE49-F238E27FC236}">
                <a16:creationId xmlns:a16="http://schemas.microsoft.com/office/drawing/2014/main" id="{46425117-65B3-415B-C445-45E11CC3B737}"/>
              </a:ext>
            </a:extLst>
          </p:cNvPr>
          <p:cNvSpPr/>
          <p:nvPr/>
        </p:nvSpPr>
        <p:spPr>
          <a:xfrm>
            <a:off x="5173853" y="5860369"/>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7%</a:t>
            </a:r>
          </a:p>
        </p:txBody>
      </p:sp>
      <p:sp>
        <p:nvSpPr>
          <p:cNvPr id="16" name="Rectangle: Rounded Corners 15">
            <a:extLst>
              <a:ext uri="{FF2B5EF4-FFF2-40B4-BE49-F238E27FC236}">
                <a16:creationId xmlns:a16="http://schemas.microsoft.com/office/drawing/2014/main" id="{932BF37A-BB21-85C2-23A7-B925461C44E5}"/>
              </a:ext>
            </a:extLst>
          </p:cNvPr>
          <p:cNvSpPr/>
          <p:nvPr/>
        </p:nvSpPr>
        <p:spPr>
          <a:xfrm>
            <a:off x="5992660" y="5860061"/>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0%</a:t>
            </a:r>
          </a:p>
        </p:txBody>
      </p:sp>
      <p:sp>
        <p:nvSpPr>
          <p:cNvPr id="17" name="Rectangle: Rounded Corners 16">
            <a:extLst>
              <a:ext uri="{FF2B5EF4-FFF2-40B4-BE49-F238E27FC236}">
                <a16:creationId xmlns:a16="http://schemas.microsoft.com/office/drawing/2014/main" id="{59F9ACEE-242A-5B71-79C5-7D13B7870678}"/>
              </a:ext>
            </a:extLst>
          </p:cNvPr>
          <p:cNvSpPr/>
          <p:nvPr/>
        </p:nvSpPr>
        <p:spPr>
          <a:xfrm>
            <a:off x="6794437" y="5853962"/>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4%</a:t>
            </a:r>
          </a:p>
        </p:txBody>
      </p:sp>
      <p:sp>
        <p:nvSpPr>
          <p:cNvPr id="18" name="Rectangle: Rounded Corners 17">
            <a:extLst>
              <a:ext uri="{FF2B5EF4-FFF2-40B4-BE49-F238E27FC236}">
                <a16:creationId xmlns:a16="http://schemas.microsoft.com/office/drawing/2014/main" id="{C7E452BE-53F9-3469-7BB7-86CFEC0654D2}"/>
              </a:ext>
            </a:extLst>
          </p:cNvPr>
          <p:cNvSpPr/>
          <p:nvPr/>
        </p:nvSpPr>
        <p:spPr>
          <a:xfrm>
            <a:off x="7613244" y="5855831"/>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2%</a:t>
            </a:r>
          </a:p>
        </p:txBody>
      </p:sp>
      <p:sp>
        <p:nvSpPr>
          <p:cNvPr id="19" name="Rectangle: Rounded Corners 18">
            <a:extLst>
              <a:ext uri="{FF2B5EF4-FFF2-40B4-BE49-F238E27FC236}">
                <a16:creationId xmlns:a16="http://schemas.microsoft.com/office/drawing/2014/main" id="{DBC59E61-5D74-F7D2-7C86-C5686EF2AC0D}"/>
              </a:ext>
            </a:extLst>
          </p:cNvPr>
          <p:cNvSpPr/>
          <p:nvPr/>
        </p:nvSpPr>
        <p:spPr>
          <a:xfrm>
            <a:off x="8418949" y="5847543"/>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20" name="Rectangle: Rounded Corners 19">
            <a:extLst>
              <a:ext uri="{FF2B5EF4-FFF2-40B4-BE49-F238E27FC236}">
                <a16:creationId xmlns:a16="http://schemas.microsoft.com/office/drawing/2014/main" id="{A277868F-5C54-130D-DC52-E3FF3217F8C5}"/>
              </a:ext>
            </a:extLst>
          </p:cNvPr>
          <p:cNvSpPr/>
          <p:nvPr/>
        </p:nvSpPr>
        <p:spPr>
          <a:xfrm>
            <a:off x="9150412" y="5847543"/>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21" name="Rectangle: Rounded Corners 20">
            <a:extLst>
              <a:ext uri="{FF2B5EF4-FFF2-40B4-BE49-F238E27FC236}">
                <a16:creationId xmlns:a16="http://schemas.microsoft.com/office/drawing/2014/main" id="{AC00F473-07C5-DEDF-35CE-006063048F16}"/>
              </a:ext>
            </a:extLst>
          </p:cNvPr>
          <p:cNvSpPr/>
          <p:nvPr/>
        </p:nvSpPr>
        <p:spPr>
          <a:xfrm>
            <a:off x="9940163" y="5847543"/>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4%</a:t>
            </a:r>
          </a:p>
        </p:txBody>
      </p:sp>
      <p:sp>
        <p:nvSpPr>
          <p:cNvPr id="22" name="Rectangle: Rounded Corners 21">
            <a:extLst>
              <a:ext uri="{FF2B5EF4-FFF2-40B4-BE49-F238E27FC236}">
                <a16:creationId xmlns:a16="http://schemas.microsoft.com/office/drawing/2014/main" id="{B7BC6BEF-9B09-A5D6-AC69-6B10A284089E}"/>
              </a:ext>
            </a:extLst>
          </p:cNvPr>
          <p:cNvSpPr/>
          <p:nvPr/>
        </p:nvSpPr>
        <p:spPr>
          <a:xfrm>
            <a:off x="10746251" y="5849421"/>
            <a:ext cx="549080"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2%</a:t>
            </a:r>
          </a:p>
        </p:txBody>
      </p:sp>
      <p:sp>
        <p:nvSpPr>
          <p:cNvPr id="23" name="Rectangle: Rounded Corners 22">
            <a:extLst>
              <a:ext uri="{FF2B5EF4-FFF2-40B4-BE49-F238E27FC236}">
                <a16:creationId xmlns:a16="http://schemas.microsoft.com/office/drawing/2014/main" id="{ECD07E85-F7EA-AE36-5060-DAACABAE68EF}"/>
              </a:ext>
            </a:extLst>
          </p:cNvPr>
          <p:cNvSpPr/>
          <p:nvPr/>
        </p:nvSpPr>
        <p:spPr>
          <a:xfrm>
            <a:off x="54716" y="5855831"/>
            <a:ext cx="889495" cy="452125"/>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ysClr val="windowText" lastClr="000000"/>
                </a:solidFill>
                <a:effectLst/>
                <a:uLnTx/>
                <a:uFillTx/>
                <a:latin typeface="Calibri"/>
                <a:ea typeface="+mn-ea"/>
                <a:cs typeface="+mn-cs"/>
              </a:rPr>
              <a:t>YoY % Chg.</a:t>
            </a:r>
          </a:p>
        </p:txBody>
      </p:sp>
    </p:spTree>
    <p:extLst>
      <p:ext uri="{BB962C8B-B14F-4D97-AF65-F5344CB8AC3E}">
        <p14:creationId xmlns:p14="http://schemas.microsoft.com/office/powerpoint/2010/main" val="308002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61193-BA97-463E-ABD2-19DB4ABF96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9BBABB-DB47-C977-E87F-9B3F5DE5499D}"/>
              </a:ext>
            </a:extLst>
          </p:cNvPr>
          <p:cNvPicPr>
            <a:picLocks noChangeAspect="1"/>
          </p:cNvPicPr>
          <p:nvPr/>
        </p:nvPicPr>
        <p:blipFill>
          <a:blip r:embed="rId3"/>
          <a:stretch>
            <a:fillRect/>
          </a:stretch>
        </p:blipFill>
        <p:spPr>
          <a:xfrm>
            <a:off x="590550" y="0"/>
            <a:ext cx="11601450" cy="6496050"/>
          </a:xfrm>
          <a:prstGeom prst="rect">
            <a:avLst/>
          </a:prstGeom>
        </p:spPr>
      </p:pic>
      <p:sp>
        <p:nvSpPr>
          <p:cNvPr id="8" name="Title 7">
            <a:extLst>
              <a:ext uri="{FF2B5EF4-FFF2-40B4-BE49-F238E27FC236}">
                <a16:creationId xmlns:a16="http://schemas.microsoft.com/office/drawing/2014/main" id="{3309380F-FD0F-A346-B306-5CB98E07DE02}"/>
              </a:ext>
            </a:extLst>
          </p:cNvPr>
          <p:cNvSpPr>
            <a:spLocks noGrp="1"/>
          </p:cNvSpPr>
          <p:nvPr>
            <p:ph type="title"/>
          </p:nvPr>
        </p:nvSpPr>
        <p:spPr/>
        <p:txBody>
          <a:bodyPr/>
          <a:lstStyle/>
          <a:p>
            <a:r>
              <a:rPr lang="en-GB"/>
              <a:t>Growth has started to wane in some major markets…</a:t>
            </a:r>
          </a:p>
        </p:txBody>
      </p:sp>
      <p:sp>
        <p:nvSpPr>
          <p:cNvPr id="2" name="Text Placeholder 1">
            <a:extLst>
              <a:ext uri="{FF2B5EF4-FFF2-40B4-BE49-F238E27FC236}">
                <a16:creationId xmlns:a16="http://schemas.microsoft.com/office/drawing/2014/main" id="{08523992-A7E5-8EE6-E838-C7BA63F8A36C}"/>
              </a:ext>
            </a:extLst>
          </p:cNvPr>
          <p:cNvSpPr>
            <a:spLocks noGrp="1"/>
          </p:cNvSpPr>
          <p:nvPr>
            <p:ph type="body" sz="quarter" idx="13"/>
          </p:nvPr>
        </p:nvSpPr>
        <p:spPr/>
        <p:txBody>
          <a:bodyPr>
            <a:noAutofit/>
          </a:bodyPr>
          <a:lstStyle/>
          <a:p>
            <a:r>
              <a:rPr lang="en-GB"/>
              <a:t>European markets, Occ, YoY % change, November YTD 2024</a:t>
            </a:r>
          </a:p>
        </p:txBody>
      </p:sp>
      <p:sp>
        <p:nvSpPr>
          <p:cNvPr id="4" name="Slide Number Placeholder 4">
            <a:extLst>
              <a:ext uri="{FF2B5EF4-FFF2-40B4-BE49-F238E27FC236}">
                <a16:creationId xmlns:a16="http://schemas.microsoft.com/office/drawing/2014/main" id="{5558384E-A9F9-1B4D-1A88-1E6104B76887}"/>
              </a:ext>
            </a:extLst>
          </p:cNvPr>
          <p:cNvSpPr txBox="1">
            <a:spLocks/>
          </p:cNvSpPr>
          <p:nvPr/>
        </p:nvSpPr>
        <p:spPr>
          <a:xfrm>
            <a:off x="11345601" y="6412376"/>
            <a:ext cx="473598" cy="185724"/>
          </a:xfrm>
          <a:prstGeom prst="rect">
            <a:avLst/>
          </a:prstGeom>
        </p:spPr>
        <p:txBody>
          <a:bodyPr vert="horz" lIns="91440" tIns="45720" rIns="91440" bIns="45720" rtlCol="0" anchor="ctr">
            <a:noAutofit/>
          </a:bodyPr>
          <a:lstStyle>
            <a:defPPr>
              <a:defRPr lang="en-US"/>
            </a:defPPr>
            <a:lvl1pPr marL="0" indent="0" algn="r" defTabSz="914400" rtl="0" eaLnBrk="1" latinLnBrk="0" hangingPunct="1">
              <a:lnSpc>
                <a:spcPts val="2667"/>
              </a:lnSpc>
              <a:spcBef>
                <a:spcPct val="20000"/>
              </a:spcBef>
              <a:buFont typeface="Arial" panose="020B0604020202020204" pitchFamily="34" charset="0"/>
              <a:buNone/>
              <a:defRPr sz="900" kern="1200">
                <a:solidFill>
                  <a:schemeClr val="tx1">
                    <a:lumMod val="60000"/>
                    <a:lumOff val="40000"/>
                  </a:schemeClr>
                </a:solidFill>
                <a:latin typeface="+mn-lt"/>
                <a:ea typeface="+mn-ea"/>
                <a:cs typeface="+mn-cs"/>
              </a:defRPr>
            </a:lvl1pPr>
            <a:lvl2pPr marL="457200" indent="-380990" algn="l" defTabSz="914400" rtl="0" eaLnBrk="1" latinLnBrk="0" hangingPunct="1">
              <a:spcBef>
                <a:spcPct val="20000"/>
              </a:spcBef>
              <a:buFont typeface="Arial" panose="020B0604020202020204" pitchFamily="34" charset="0"/>
              <a:buChar char="–"/>
              <a:defRPr sz="1800" b="0" kern="1200">
                <a:solidFill>
                  <a:schemeClr val="tx1"/>
                </a:solidFill>
                <a:latin typeface="+mn-lt"/>
                <a:ea typeface="+mn-ea"/>
                <a:cs typeface="+mn-cs"/>
              </a:defRPr>
            </a:lvl2pPr>
            <a:lvl3pPr marL="914400" indent="-304792" algn="l" defTabSz="914400" rtl="0" eaLnBrk="1" latinLnBrk="0" hangingPunct="1">
              <a:spcBef>
                <a:spcPct val="20000"/>
              </a:spcBef>
              <a:buFont typeface="Arial" panose="020B0604020202020204" pitchFamily="34" charset="0"/>
              <a:buChar char="•"/>
              <a:defRPr sz="1800" b="0" kern="1200">
                <a:solidFill>
                  <a:schemeClr val="tx1"/>
                </a:solidFill>
                <a:latin typeface="+mn-lt"/>
                <a:ea typeface="+mn-ea"/>
                <a:cs typeface="+mn-cs"/>
              </a:defRPr>
            </a:lvl3pPr>
            <a:lvl4pPr marL="13716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288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60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7432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2004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6576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F3F3F">
                  <a:lumMod val="60000"/>
                  <a:lumOff val="40000"/>
                </a:srgbClr>
              </a:solidFill>
              <a:effectLst/>
              <a:uLnTx/>
              <a:uFillTx/>
              <a:latin typeface="Calibri"/>
              <a:ea typeface="+mn-ea"/>
              <a:cs typeface="+mn-cs"/>
            </a:endParaRPr>
          </a:p>
        </p:txBody>
      </p:sp>
    </p:spTree>
    <p:extLst>
      <p:ext uri="{BB962C8B-B14F-4D97-AF65-F5344CB8AC3E}">
        <p14:creationId xmlns:p14="http://schemas.microsoft.com/office/powerpoint/2010/main" val="3276462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A97E1-5753-99E6-6FA7-9371903B19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A46153-59F8-30C0-4817-7F193BAE8B71}"/>
              </a:ext>
            </a:extLst>
          </p:cNvPr>
          <p:cNvPicPr>
            <a:picLocks noChangeAspect="1"/>
          </p:cNvPicPr>
          <p:nvPr/>
        </p:nvPicPr>
        <p:blipFill>
          <a:blip r:embed="rId3"/>
          <a:stretch>
            <a:fillRect/>
          </a:stretch>
        </p:blipFill>
        <p:spPr>
          <a:xfrm>
            <a:off x="606553" y="0"/>
            <a:ext cx="11601450" cy="6496050"/>
          </a:xfrm>
          <a:prstGeom prst="rect">
            <a:avLst/>
          </a:prstGeom>
        </p:spPr>
      </p:pic>
      <p:sp>
        <p:nvSpPr>
          <p:cNvPr id="8" name="Title 7">
            <a:extLst>
              <a:ext uri="{FF2B5EF4-FFF2-40B4-BE49-F238E27FC236}">
                <a16:creationId xmlns:a16="http://schemas.microsoft.com/office/drawing/2014/main" id="{67C164D8-B22F-5BD4-E957-479B5B9F7B23}"/>
              </a:ext>
            </a:extLst>
          </p:cNvPr>
          <p:cNvSpPr>
            <a:spLocks noGrp="1"/>
          </p:cNvSpPr>
          <p:nvPr>
            <p:ph type="title"/>
          </p:nvPr>
        </p:nvSpPr>
        <p:spPr>
          <a:xfrm>
            <a:off x="576000" y="432002"/>
            <a:ext cx="11009447" cy="345972"/>
          </a:xfrm>
        </p:spPr>
        <p:txBody>
          <a:bodyPr/>
          <a:lstStyle/>
          <a:p>
            <a:r>
              <a:rPr lang="en-GB"/>
              <a:t>… Mostly in areas where rate growth remains on the high side</a:t>
            </a:r>
          </a:p>
        </p:txBody>
      </p:sp>
      <p:sp>
        <p:nvSpPr>
          <p:cNvPr id="2" name="Text Placeholder 1">
            <a:extLst>
              <a:ext uri="{FF2B5EF4-FFF2-40B4-BE49-F238E27FC236}">
                <a16:creationId xmlns:a16="http://schemas.microsoft.com/office/drawing/2014/main" id="{85CA205B-8105-3E41-3B46-05C4A7B21446}"/>
              </a:ext>
            </a:extLst>
          </p:cNvPr>
          <p:cNvSpPr>
            <a:spLocks noGrp="1"/>
          </p:cNvSpPr>
          <p:nvPr>
            <p:ph type="body" sz="quarter" idx="13"/>
          </p:nvPr>
        </p:nvSpPr>
        <p:spPr/>
        <p:txBody>
          <a:bodyPr>
            <a:noAutofit/>
          </a:bodyPr>
          <a:lstStyle/>
          <a:p>
            <a:r>
              <a:rPr lang="en-GB"/>
              <a:t>European markets, ADR (LC), YoY % change, November YTD 2024 </a:t>
            </a:r>
          </a:p>
        </p:txBody>
      </p:sp>
      <p:sp>
        <p:nvSpPr>
          <p:cNvPr id="4" name="Slide Number Placeholder 4">
            <a:extLst>
              <a:ext uri="{FF2B5EF4-FFF2-40B4-BE49-F238E27FC236}">
                <a16:creationId xmlns:a16="http://schemas.microsoft.com/office/drawing/2014/main" id="{D20D04AB-2129-18A6-2B3C-908424A2C818}"/>
              </a:ext>
            </a:extLst>
          </p:cNvPr>
          <p:cNvSpPr txBox="1">
            <a:spLocks/>
          </p:cNvSpPr>
          <p:nvPr/>
        </p:nvSpPr>
        <p:spPr>
          <a:xfrm>
            <a:off x="11345601" y="6412376"/>
            <a:ext cx="473598" cy="185724"/>
          </a:xfrm>
          <a:prstGeom prst="rect">
            <a:avLst/>
          </a:prstGeom>
        </p:spPr>
        <p:txBody>
          <a:bodyPr vert="horz" lIns="91440" tIns="45720" rIns="91440" bIns="45720" rtlCol="0" anchor="ctr">
            <a:noAutofit/>
          </a:bodyPr>
          <a:lstStyle>
            <a:defPPr>
              <a:defRPr lang="en-US"/>
            </a:defPPr>
            <a:lvl1pPr marL="0" indent="0" algn="r" defTabSz="914400" rtl="0" eaLnBrk="1" latinLnBrk="0" hangingPunct="1">
              <a:lnSpc>
                <a:spcPts val="2667"/>
              </a:lnSpc>
              <a:spcBef>
                <a:spcPct val="20000"/>
              </a:spcBef>
              <a:buFont typeface="Arial" panose="020B0604020202020204" pitchFamily="34" charset="0"/>
              <a:buNone/>
              <a:defRPr sz="900" kern="1200">
                <a:solidFill>
                  <a:schemeClr val="tx1">
                    <a:lumMod val="60000"/>
                    <a:lumOff val="40000"/>
                  </a:schemeClr>
                </a:solidFill>
                <a:latin typeface="+mn-lt"/>
                <a:ea typeface="+mn-ea"/>
                <a:cs typeface="+mn-cs"/>
              </a:defRPr>
            </a:lvl1pPr>
            <a:lvl2pPr marL="457200" indent="-380990" algn="l" defTabSz="914400" rtl="0" eaLnBrk="1" latinLnBrk="0" hangingPunct="1">
              <a:spcBef>
                <a:spcPct val="20000"/>
              </a:spcBef>
              <a:buFont typeface="Arial" panose="020B0604020202020204" pitchFamily="34" charset="0"/>
              <a:buChar char="–"/>
              <a:defRPr sz="1800" b="0" kern="1200">
                <a:solidFill>
                  <a:schemeClr val="tx1"/>
                </a:solidFill>
                <a:latin typeface="+mn-lt"/>
                <a:ea typeface="+mn-ea"/>
                <a:cs typeface="+mn-cs"/>
              </a:defRPr>
            </a:lvl2pPr>
            <a:lvl3pPr marL="914400" indent="-304792" algn="l" defTabSz="914400" rtl="0" eaLnBrk="1" latinLnBrk="0" hangingPunct="1">
              <a:spcBef>
                <a:spcPct val="20000"/>
              </a:spcBef>
              <a:buFont typeface="Arial" panose="020B0604020202020204" pitchFamily="34" charset="0"/>
              <a:buChar char="•"/>
              <a:defRPr sz="1800" b="0" kern="1200">
                <a:solidFill>
                  <a:schemeClr val="tx1"/>
                </a:solidFill>
                <a:latin typeface="+mn-lt"/>
                <a:ea typeface="+mn-ea"/>
                <a:cs typeface="+mn-cs"/>
              </a:defRPr>
            </a:lvl3pPr>
            <a:lvl4pPr marL="13716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288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860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7432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2004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657600" indent="-304792"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F3F3F">
                  <a:lumMod val="60000"/>
                  <a:lumOff val="40000"/>
                </a:srgbClr>
              </a:solidFill>
              <a:effectLst/>
              <a:uLnTx/>
              <a:uFillTx/>
              <a:latin typeface="Calibri"/>
              <a:ea typeface="+mn-ea"/>
              <a:cs typeface="+mn-cs"/>
            </a:endParaRPr>
          </a:p>
        </p:txBody>
      </p:sp>
    </p:spTree>
    <p:extLst>
      <p:ext uri="{BB962C8B-B14F-4D97-AF65-F5344CB8AC3E}">
        <p14:creationId xmlns:p14="http://schemas.microsoft.com/office/powerpoint/2010/main" val="96722728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reaching out to pick a chocolate&#10;&#10;Description automatically generated">
            <a:extLst>
              <a:ext uri="{FF2B5EF4-FFF2-40B4-BE49-F238E27FC236}">
                <a16:creationId xmlns:a16="http://schemas.microsoft.com/office/drawing/2014/main" id="{1409F9F9-E9DE-9F3E-A6CD-69D44772AF5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784" r="25784"/>
          <a:stretch>
            <a:fillRect/>
          </a:stretch>
        </p:blipFill>
        <p:spPr/>
      </p:pic>
      <p:sp>
        <p:nvSpPr>
          <p:cNvPr id="42" name="Title 41">
            <a:extLst>
              <a:ext uri="{FF2B5EF4-FFF2-40B4-BE49-F238E27FC236}">
                <a16:creationId xmlns:a16="http://schemas.microsoft.com/office/drawing/2014/main" id="{68EA1946-AD2F-B8B7-26A9-DAA6BE40C3D3}"/>
              </a:ext>
            </a:extLst>
          </p:cNvPr>
          <p:cNvSpPr>
            <a:spLocks noGrp="1"/>
          </p:cNvSpPr>
          <p:nvPr>
            <p:ph type="ctrTitle"/>
          </p:nvPr>
        </p:nvSpPr>
        <p:spPr>
          <a:xfrm>
            <a:off x="561325" y="2568639"/>
            <a:ext cx="6335302" cy="1345070"/>
          </a:xfrm>
        </p:spPr>
        <p:txBody>
          <a:bodyPr>
            <a:normAutofit/>
          </a:bodyPr>
          <a:lstStyle/>
          <a:p>
            <a:r>
              <a:rPr lang="en-US" sz="3600" dirty="0"/>
              <a:t>A Selection of International Stories</a:t>
            </a:r>
          </a:p>
        </p:txBody>
      </p:sp>
      <p:pic>
        <p:nvPicPr>
          <p:cNvPr id="2" name="Picture 1">
            <a:extLst>
              <a:ext uri="{FF2B5EF4-FFF2-40B4-BE49-F238E27FC236}">
                <a16:creationId xmlns:a16="http://schemas.microsoft.com/office/drawing/2014/main" id="{49C692D8-6034-EFA9-2410-1B361F8524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858" t="7432" b="15673"/>
          <a:stretch/>
        </p:blipFill>
        <p:spPr>
          <a:xfrm rot="11356719">
            <a:off x="7746145" y="-54763"/>
            <a:ext cx="4748712" cy="7460981"/>
          </a:xfrm>
          <a:prstGeom prst="rect">
            <a:avLst/>
          </a:prstGeom>
        </p:spPr>
      </p:pic>
    </p:spTree>
    <p:extLst>
      <p:ext uri="{BB962C8B-B14F-4D97-AF65-F5344CB8AC3E}">
        <p14:creationId xmlns:p14="http://schemas.microsoft.com/office/powerpoint/2010/main" val="427819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a:extLst>
              <a:ext uri="{FF2B5EF4-FFF2-40B4-BE49-F238E27FC236}">
                <a16:creationId xmlns:a16="http://schemas.microsoft.com/office/drawing/2014/main" id="{36502F89-A270-49A7-1E8D-7F64560B513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b="-2812"/>
          <a:stretch/>
        </p:blipFill>
        <p:spPr>
          <a:xfrm>
            <a:off x="6896627" y="-55029"/>
            <a:ext cx="5328343" cy="7335826"/>
          </a:xfrm>
        </p:spPr>
      </p:pic>
      <p:sp>
        <p:nvSpPr>
          <p:cNvPr id="42" name="Title 41">
            <a:extLst>
              <a:ext uri="{FF2B5EF4-FFF2-40B4-BE49-F238E27FC236}">
                <a16:creationId xmlns:a16="http://schemas.microsoft.com/office/drawing/2014/main" id="{68EA1946-AD2F-B8B7-26A9-DAA6BE40C3D3}"/>
              </a:ext>
            </a:extLst>
          </p:cNvPr>
          <p:cNvSpPr>
            <a:spLocks noGrp="1"/>
          </p:cNvSpPr>
          <p:nvPr>
            <p:ph type="ctrTitle"/>
          </p:nvPr>
        </p:nvSpPr>
        <p:spPr>
          <a:xfrm>
            <a:off x="561325" y="2568639"/>
            <a:ext cx="6335302" cy="1345070"/>
          </a:xfrm>
        </p:spPr>
        <p:txBody>
          <a:bodyPr>
            <a:normAutofit/>
          </a:bodyPr>
          <a:lstStyle/>
          <a:p>
            <a:r>
              <a:rPr lang="en-US" sz="3600" dirty="0"/>
              <a:t>The UK: A Privileged Position</a:t>
            </a:r>
          </a:p>
        </p:txBody>
      </p:sp>
      <p:pic>
        <p:nvPicPr>
          <p:cNvPr id="2" name="Picture 1">
            <a:extLst>
              <a:ext uri="{FF2B5EF4-FFF2-40B4-BE49-F238E27FC236}">
                <a16:creationId xmlns:a16="http://schemas.microsoft.com/office/drawing/2014/main" id="{49C692D8-6034-EFA9-2410-1B361F8524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858" t="7432" b="15673"/>
          <a:stretch/>
        </p:blipFill>
        <p:spPr>
          <a:xfrm rot="11356719">
            <a:off x="7746145" y="-54763"/>
            <a:ext cx="4748712" cy="7460981"/>
          </a:xfrm>
          <a:prstGeom prst="rect">
            <a:avLst/>
          </a:prstGeom>
        </p:spPr>
      </p:pic>
    </p:spTree>
    <p:extLst>
      <p:ext uri="{BB962C8B-B14F-4D97-AF65-F5344CB8AC3E}">
        <p14:creationId xmlns:p14="http://schemas.microsoft.com/office/powerpoint/2010/main" val="2248767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7B1500BE-7295-4DC3-95C3-F66DD1A0336E}"/>
              </a:ext>
            </a:extLst>
          </p:cNvPr>
          <p:cNvGraphicFramePr>
            <a:graphicFrameLocks noGrp="1"/>
          </p:cNvGraphicFramePr>
          <p:nvPr>
            <p:ph type="chart" idx="1"/>
          </p:nvPr>
        </p:nvGraphicFramePr>
        <p:xfrm>
          <a:off x="576263"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EC17C176-7768-D3F9-9F66-579D2A213E9A}"/>
              </a:ext>
            </a:extLst>
          </p:cNvPr>
          <p:cNvSpPr>
            <a:spLocks noGrp="1"/>
          </p:cNvSpPr>
          <p:nvPr>
            <p:ph type="title"/>
          </p:nvPr>
        </p:nvSpPr>
        <p:spPr>
          <a:xfrm>
            <a:off x="576000" y="427545"/>
            <a:ext cx="10972799" cy="350429"/>
          </a:xfrm>
        </p:spPr>
        <p:txBody>
          <a:bodyPr/>
          <a:lstStyle/>
          <a:p>
            <a:r>
              <a:rPr lang="en-US" sz="2400"/>
              <a:t>Since January 2024, the UK has steadily sold more rooms than 2019</a:t>
            </a:r>
          </a:p>
        </p:txBody>
      </p:sp>
      <p:sp>
        <p:nvSpPr>
          <p:cNvPr id="4" name="Text Placeholder 3">
            <a:extLst>
              <a:ext uri="{FF2B5EF4-FFF2-40B4-BE49-F238E27FC236}">
                <a16:creationId xmlns:a16="http://schemas.microsoft.com/office/drawing/2014/main" id="{26B4C7F8-9176-E7D1-3DD0-BDEDCA9E6D51}"/>
              </a:ext>
            </a:extLst>
          </p:cNvPr>
          <p:cNvSpPr>
            <a:spLocks noGrp="1"/>
          </p:cNvSpPr>
          <p:nvPr>
            <p:ph type="body" sz="quarter" idx="13"/>
          </p:nvPr>
        </p:nvSpPr>
        <p:spPr>
          <a:xfrm>
            <a:off x="576000" y="777974"/>
            <a:ext cx="8739450" cy="307248"/>
          </a:xfrm>
        </p:spPr>
        <p:txBody>
          <a:bodyPr/>
          <a:lstStyle/>
          <a:p>
            <a:r>
              <a:rPr lang="en-US"/>
              <a:t>United Kingdom demand indexed to 2019, January 2022 – November 2024</a:t>
            </a:r>
          </a:p>
        </p:txBody>
      </p:sp>
    </p:spTree>
    <p:extLst>
      <p:ext uri="{BB962C8B-B14F-4D97-AF65-F5344CB8AC3E}">
        <p14:creationId xmlns:p14="http://schemas.microsoft.com/office/powerpoint/2010/main" val="383641203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4B8DC-9FFE-D4F2-962B-D68054FA46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40B923E-6AC0-2A57-39CD-4363F6D80040}"/>
              </a:ext>
            </a:extLst>
          </p:cNvPr>
          <p:cNvPicPr>
            <a:picLocks noChangeAspect="1"/>
          </p:cNvPicPr>
          <p:nvPr/>
        </p:nvPicPr>
        <p:blipFill>
          <a:blip r:embed="rId3"/>
          <a:stretch>
            <a:fillRect/>
          </a:stretch>
        </p:blipFill>
        <p:spPr>
          <a:xfrm>
            <a:off x="1819275" y="552450"/>
            <a:ext cx="8553450" cy="5753100"/>
          </a:xfrm>
          <a:prstGeom prst="rect">
            <a:avLst/>
          </a:prstGeom>
        </p:spPr>
      </p:pic>
      <p:sp>
        <p:nvSpPr>
          <p:cNvPr id="12" name="Title 11">
            <a:extLst>
              <a:ext uri="{FF2B5EF4-FFF2-40B4-BE49-F238E27FC236}">
                <a16:creationId xmlns:a16="http://schemas.microsoft.com/office/drawing/2014/main" id="{52353982-AD2C-4DDF-D581-D642127D1A30}"/>
              </a:ext>
            </a:extLst>
          </p:cNvPr>
          <p:cNvSpPr>
            <a:spLocks noGrp="1"/>
          </p:cNvSpPr>
          <p:nvPr>
            <p:ph type="title"/>
          </p:nvPr>
        </p:nvSpPr>
        <p:spPr/>
        <p:txBody>
          <a:bodyPr/>
          <a:lstStyle/>
          <a:p>
            <a:r>
              <a:rPr lang="en-GB" sz="2800"/>
              <a:t>UK hotels are (almost) full</a:t>
            </a:r>
          </a:p>
        </p:txBody>
      </p:sp>
      <p:sp>
        <p:nvSpPr>
          <p:cNvPr id="3" name="Text Placeholder 2">
            <a:extLst>
              <a:ext uri="{FF2B5EF4-FFF2-40B4-BE49-F238E27FC236}">
                <a16:creationId xmlns:a16="http://schemas.microsoft.com/office/drawing/2014/main" id="{045FE250-6371-3BB5-CD76-E612D70EC82B}"/>
              </a:ext>
            </a:extLst>
          </p:cNvPr>
          <p:cNvSpPr>
            <a:spLocks noGrp="1"/>
          </p:cNvSpPr>
          <p:nvPr>
            <p:ph type="body" sz="quarter" idx="13"/>
          </p:nvPr>
        </p:nvSpPr>
        <p:spPr/>
        <p:txBody>
          <a:bodyPr/>
          <a:lstStyle/>
          <a:p>
            <a:r>
              <a:rPr lang="en-GB" sz="2000"/>
              <a:t>Occupancy, November YTD 2024</a:t>
            </a:r>
          </a:p>
        </p:txBody>
      </p:sp>
      <p:sp>
        <p:nvSpPr>
          <p:cNvPr id="6" name="Oval 5">
            <a:extLst>
              <a:ext uri="{FF2B5EF4-FFF2-40B4-BE49-F238E27FC236}">
                <a16:creationId xmlns:a16="http://schemas.microsoft.com/office/drawing/2014/main" id="{2F31393D-0E8B-D89F-33FE-B4731A989C65}"/>
              </a:ext>
            </a:extLst>
          </p:cNvPr>
          <p:cNvSpPr/>
          <p:nvPr/>
        </p:nvSpPr>
        <p:spPr>
          <a:xfrm>
            <a:off x="419992" y="3072706"/>
            <a:ext cx="2160000" cy="2160000"/>
          </a:xfrm>
          <a:prstGeom prst="ellipse">
            <a:avLst/>
          </a:prstGeom>
          <a:solidFill>
            <a:srgbClr val="1FA8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a:ea typeface="+mn-ea"/>
                <a:cs typeface="+mn-cs"/>
              </a:rPr>
              <a:t>United Kingdom: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Calibri"/>
                <a:ea typeface="+mn-ea"/>
                <a:cs typeface="+mn-cs"/>
              </a:rPr>
              <a:t>78%</a:t>
            </a:r>
          </a:p>
        </p:txBody>
      </p:sp>
    </p:spTree>
    <p:extLst>
      <p:ext uri="{BB962C8B-B14F-4D97-AF65-F5344CB8AC3E}">
        <p14:creationId xmlns:p14="http://schemas.microsoft.com/office/powerpoint/2010/main" val="36291969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D34B10D6-5778-AFBC-D694-9EB65F40282F}"/>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D31BF79-B753-D8C8-9859-F03B87E621FC}"/>
              </a:ext>
            </a:extLst>
          </p:cNvPr>
          <p:cNvSpPr>
            <a:spLocks noGrp="1"/>
          </p:cNvSpPr>
          <p:nvPr>
            <p:ph type="title"/>
          </p:nvPr>
        </p:nvSpPr>
        <p:spPr>
          <a:xfrm>
            <a:off x="576001" y="427545"/>
            <a:ext cx="11172976" cy="350429"/>
          </a:xfrm>
        </p:spPr>
        <p:txBody>
          <a:bodyPr/>
          <a:lstStyle/>
          <a:p>
            <a:r>
              <a:rPr lang="en-US" sz="2400" dirty="0"/>
              <a:t>…..with a perfect split between domestic &amp; international guests</a:t>
            </a:r>
          </a:p>
        </p:txBody>
      </p:sp>
      <p:sp>
        <p:nvSpPr>
          <p:cNvPr id="4" name="Text Placeholder 3">
            <a:extLst>
              <a:ext uri="{FF2B5EF4-FFF2-40B4-BE49-F238E27FC236}">
                <a16:creationId xmlns:a16="http://schemas.microsoft.com/office/drawing/2014/main" id="{E108668A-D851-7201-7404-0418F776C9F4}"/>
              </a:ext>
            </a:extLst>
          </p:cNvPr>
          <p:cNvSpPr>
            <a:spLocks noGrp="1"/>
          </p:cNvSpPr>
          <p:nvPr>
            <p:ph type="body" sz="quarter" idx="13"/>
          </p:nvPr>
        </p:nvSpPr>
        <p:spPr/>
        <p:txBody>
          <a:bodyPr/>
          <a:lstStyle/>
          <a:p>
            <a:r>
              <a:rPr lang="en-US"/>
              <a:t>U.K., share of nights in hotels by origin, 2016-2026</a:t>
            </a:r>
          </a:p>
        </p:txBody>
      </p:sp>
      <p:sp>
        <p:nvSpPr>
          <p:cNvPr id="9" name="Star: 5 Points 8">
            <a:extLst>
              <a:ext uri="{FF2B5EF4-FFF2-40B4-BE49-F238E27FC236}">
                <a16:creationId xmlns:a16="http://schemas.microsoft.com/office/drawing/2014/main" id="{3CEBFC5C-72E9-95AA-582F-2C76A7BD2A87}"/>
              </a:ext>
            </a:extLst>
          </p:cNvPr>
          <p:cNvSpPr/>
          <p:nvPr/>
        </p:nvSpPr>
        <p:spPr>
          <a:xfrm>
            <a:off x="7922623" y="4405091"/>
            <a:ext cx="548640" cy="548640"/>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Star: 5 Points 9">
            <a:extLst>
              <a:ext uri="{FF2B5EF4-FFF2-40B4-BE49-F238E27FC236}">
                <a16:creationId xmlns:a16="http://schemas.microsoft.com/office/drawing/2014/main" id="{86B6C052-4A3D-F2BA-7E88-BF2F1849A7D9}"/>
              </a:ext>
            </a:extLst>
          </p:cNvPr>
          <p:cNvSpPr/>
          <p:nvPr/>
        </p:nvSpPr>
        <p:spPr>
          <a:xfrm>
            <a:off x="6982149" y="2583295"/>
            <a:ext cx="548640" cy="548640"/>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Star: 5 Points 1">
            <a:extLst>
              <a:ext uri="{FF2B5EF4-FFF2-40B4-BE49-F238E27FC236}">
                <a16:creationId xmlns:a16="http://schemas.microsoft.com/office/drawing/2014/main" id="{671791FB-4A74-AC44-3B8D-61DFEF174A41}"/>
              </a:ext>
            </a:extLst>
          </p:cNvPr>
          <p:cNvSpPr/>
          <p:nvPr/>
        </p:nvSpPr>
        <p:spPr>
          <a:xfrm>
            <a:off x="2485281" y="6397499"/>
            <a:ext cx="274320" cy="274320"/>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2C43D358-21CF-5377-9436-BFCDBD6B7A7F}"/>
              </a:ext>
            </a:extLst>
          </p:cNvPr>
          <p:cNvSpPr txBox="1"/>
          <p:nvPr/>
        </p:nvSpPr>
        <p:spPr>
          <a:xfrm>
            <a:off x="2759601" y="6397499"/>
            <a:ext cx="3098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Recovery to 2019 level</a:t>
            </a:r>
          </a:p>
        </p:txBody>
      </p:sp>
      <p:sp>
        <p:nvSpPr>
          <p:cNvPr id="6" name="TextBox 5">
            <a:extLst>
              <a:ext uri="{FF2B5EF4-FFF2-40B4-BE49-F238E27FC236}">
                <a16:creationId xmlns:a16="http://schemas.microsoft.com/office/drawing/2014/main" id="{FECAEBE3-0532-B46F-6B66-1F87BC12BD64}"/>
              </a:ext>
            </a:extLst>
          </p:cNvPr>
          <p:cNvSpPr txBox="1"/>
          <p:nvPr/>
        </p:nvSpPr>
        <p:spPr>
          <a:xfrm>
            <a:off x="10153650" y="6528441"/>
            <a:ext cx="1406525"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Calibri"/>
                <a:ea typeface="+mn-ea"/>
                <a:cs typeface="+mn-cs"/>
              </a:rPr>
              <a:t>Source: Oxford Economics</a:t>
            </a:r>
          </a:p>
        </p:txBody>
      </p:sp>
    </p:spTree>
    <p:extLst>
      <p:ext uri="{BB962C8B-B14F-4D97-AF65-F5344CB8AC3E}">
        <p14:creationId xmlns:p14="http://schemas.microsoft.com/office/powerpoint/2010/main" val="923593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522FC95-835D-A68B-7E26-0BAE3E1CBE4D}"/>
              </a:ext>
            </a:extLst>
          </p:cNvPr>
          <p:cNvSpPr>
            <a:spLocks noGrp="1"/>
          </p:cNvSpPr>
          <p:nvPr>
            <p:ph type="subTitle" idx="1"/>
          </p:nvPr>
        </p:nvSpPr>
        <p:spPr/>
        <p:txBody>
          <a:bodyPr/>
          <a:lstStyle/>
          <a:p>
            <a:r>
              <a:rPr lang="en-GB" dirty="0"/>
              <a:t>¡Viva Iberia!</a:t>
            </a:r>
          </a:p>
        </p:txBody>
      </p:sp>
      <p:pic>
        <p:nvPicPr>
          <p:cNvPr id="8" name="Picture Placeholder 7" descr="A castle with a steeple and a steeple with Tibidabo in the background&#10;&#10;Description automatically generated">
            <a:extLst>
              <a:ext uri="{FF2B5EF4-FFF2-40B4-BE49-F238E27FC236}">
                <a16:creationId xmlns:a16="http://schemas.microsoft.com/office/drawing/2014/main" id="{C985C867-5625-D2C0-4A85-211C044CF2E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72" r="1572"/>
          <a:stretch>
            <a:fillRect/>
          </a:stretch>
        </p:blipFill>
        <p:spPr/>
      </p:pic>
    </p:spTree>
    <p:extLst>
      <p:ext uri="{BB962C8B-B14F-4D97-AF65-F5344CB8AC3E}">
        <p14:creationId xmlns:p14="http://schemas.microsoft.com/office/powerpoint/2010/main" val="4229872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ED36E-778E-E25C-4585-CFC48D8B3B87}"/>
            </a:ext>
          </a:extLst>
        </p:cNvPr>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F85E8A7A-370B-76F7-82F1-5B25B682E0F4}"/>
              </a:ext>
            </a:extLst>
          </p:cNvPr>
          <p:cNvGraphicFramePr>
            <a:graphicFrameLocks noGrp="1"/>
          </p:cNvGraphicFramePr>
          <p:nvPr>
            <p:ph type="chart" idx="1"/>
            <p:extLst>
              <p:ext uri="{D42A27DB-BD31-4B8C-83A1-F6EECF244321}">
                <p14:modId xmlns:p14="http://schemas.microsoft.com/office/powerpoint/2010/main" val="984809959"/>
              </p:ext>
            </p:extLst>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481C5850-AC65-9761-DD27-2062D021C992}"/>
              </a:ext>
            </a:extLst>
          </p:cNvPr>
          <p:cNvSpPr>
            <a:spLocks noGrp="1"/>
          </p:cNvSpPr>
          <p:nvPr>
            <p:ph type="title" idx="4294967295"/>
          </p:nvPr>
        </p:nvSpPr>
        <p:spPr>
          <a:xfrm>
            <a:off x="576000" y="476034"/>
            <a:ext cx="10983735" cy="350429"/>
          </a:xfrm>
        </p:spPr>
        <p:txBody>
          <a:bodyPr>
            <a:noAutofit/>
          </a:bodyPr>
          <a:lstStyle/>
          <a:p>
            <a:r>
              <a:rPr lang="en-GB" sz="2400">
                <a:latin typeface="Arial" panose="020B0604020202020204" pitchFamily="34" charset="0"/>
                <a:cs typeface="Arial" panose="020B0604020202020204" pitchFamily="34" charset="0"/>
              </a:rPr>
              <a:t>Occupancy basically back to prior peak</a:t>
            </a:r>
          </a:p>
        </p:txBody>
      </p:sp>
      <p:sp>
        <p:nvSpPr>
          <p:cNvPr id="4" name="Text Placeholder 3">
            <a:extLst>
              <a:ext uri="{FF2B5EF4-FFF2-40B4-BE49-F238E27FC236}">
                <a16:creationId xmlns:a16="http://schemas.microsoft.com/office/drawing/2014/main" id="{709EBB38-8723-41EC-6749-784B7F7C6978}"/>
              </a:ext>
            </a:extLst>
          </p:cNvPr>
          <p:cNvSpPr>
            <a:spLocks noGrp="1"/>
          </p:cNvSpPr>
          <p:nvPr>
            <p:ph type="body" sz="quarter" idx="13"/>
          </p:nvPr>
        </p:nvSpPr>
        <p:spPr>
          <a:xfrm>
            <a:off x="576000" y="864038"/>
            <a:ext cx="10983735" cy="307248"/>
          </a:xfrm>
        </p:spPr>
        <p:txBody>
          <a:bodyPr/>
          <a:lstStyle/>
          <a:p>
            <a:r>
              <a:rPr lang="en-GB"/>
              <a:t>Spain Occupancy, 2019, 2023 &amp; 2024</a:t>
            </a:r>
          </a:p>
        </p:txBody>
      </p:sp>
    </p:spTree>
    <p:extLst>
      <p:ext uri="{BB962C8B-B14F-4D97-AF65-F5344CB8AC3E}">
        <p14:creationId xmlns:p14="http://schemas.microsoft.com/office/powerpoint/2010/main" val="3419344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7B1500BE-7295-4DC3-95C3-F66DD1A0336E}"/>
              </a:ext>
            </a:extLst>
          </p:cNvPr>
          <p:cNvGraphicFramePr>
            <a:graphicFrameLocks noGrp="1"/>
          </p:cNvGraphicFramePr>
          <p:nvPr>
            <p:ph type="chart" idx="1"/>
          </p:nvPr>
        </p:nvGraphicFramePr>
        <p:xfrm>
          <a:off x="576263"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EC17C176-7768-D3F9-9F66-579D2A213E9A}"/>
              </a:ext>
            </a:extLst>
          </p:cNvPr>
          <p:cNvSpPr>
            <a:spLocks noGrp="1"/>
          </p:cNvSpPr>
          <p:nvPr>
            <p:ph type="title"/>
          </p:nvPr>
        </p:nvSpPr>
        <p:spPr>
          <a:xfrm>
            <a:off x="576000" y="427545"/>
            <a:ext cx="10972799" cy="350429"/>
          </a:xfrm>
        </p:spPr>
        <p:txBody>
          <a:bodyPr/>
          <a:lstStyle/>
          <a:p>
            <a:r>
              <a:rPr lang="en-US" sz="2400"/>
              <a:t>Since February 2023, the industry is selling more rooms than 2019</a:t>
            </a:r>
          </a:p>
        </p:txBody>
      </p:sp>
      <p:sp>
        <p:nvSpPr>
          <p:cNvPr id="4" name="Text Placeholder 3">
            <a:extLst>
              <a:ext uri="{FF2B5EF4-FFF2-40B4-BE49-F238E27FC236}">
                <a16:creationId xmlns:a16="http://schemas.microsoft.com/office/drawing/2014/main" id="{26B4C7F8-9176-E7D1-3DD0-BDEDCA9E6D51}"/>
              </a:ext>
            </a:extLst>
          </p:cNvPr>
          <p:cNvSpPr>
            <a:spLocks noGrp="1"/>
          </p:cNvSpPr>
          <p:nvPr>
            <p:ph type="body" sz="quarter" idx="13"/>
          </p:nvPr>
        </p:nvSpPr>
        <p:spPr/>
        <p:txBody>
          <a:bodyPr/>
          <a:lstStyle/>
          <a:p>
            <a:r>
              <a:rPr lang="en-US"/>
              <a:t>Global demand indexed to 2019, January 2022 – November 2024</a:t>
            </a:r>
          </a:p>
        </p:txBody>
      </p:sp>
    </p:spTree>
    <p:extLst>
      <p:ext uri="{BB962C8B-B14F-4D97-AF65-F5344CB8AC3E}">
        <p14:creationId xmlns:p14="http://schemas.microsoft.com/office/powerpoint/2010/main" val="19156214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4BE84-1217-C212-AE47-FF7C994E8EC6}"/>
            </a:ext>
          </a:extLst>
        </p:cNvPr>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5FFD1693-FF02-8167-DDDA-015C473868EA}"/>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625A7351-5454-20AD-3F02-68E29900890D}"/>
              </a:ext>
            </a:extLst>
          </p:cNvPr>
          <p:cNvSpPr>
            <a:spLocks noGrp="1"/>
          </p:cNvSpPr>
          <p:nvPr>
            <p:ph type="title" idx="4294967295"/>
          </p:nvPr>
        </p:nvSpPr>
        <p:spPr>
          <a:xfrm>
            <a:off x="576000" y="427545"/>
            <a:ext cx="10983735" cy="350429"/>
          </a:xfrm>
        </p:spPr>
        <p:txBody>
          <a:bodyPr>
            <a:noAutofit/>
          </a:bodyPr>
          <a:lstStyle/>
          <a:p>
            <a:r>
              <a:rPr lang="en-GB" sz="2400">
                <a:latin typeface="Arial" panose="020B0604020202020204" pitchFamily="34" charset="0"/>
                <a:cs typeface="Arial" panose="020B0604020202020204" pitchFamily="34" charset="0"/>
              </a:rPr>
              <a:t>However, ADR is the story, the rate growth is phenomenal </a:t>
            </a:r>
          </a:p>
        </p:txBody>
      </p:sp>
      <p:sp>
        <p:nvSpPr>
          <p:cNvPr id="4" name="Text Placeholder 3">
            <a:extLst>
              <a:ext uri="{FF2B5EF4-FFF2-40B4-BE49-F238E27FC236}">
                <a16:creationId xmlns:a16="http://schemas.microsoft.com/office/drawing/2014/main" id="{00A55DF7-7727-616D-E7A4-F0DC88C3A7FC}"/>
              </a:ext>
            </a:extLst>
          </p:cNvPr>
          <p:cNvSpPr>
            <a:spLocks noGrp="1"/>
          </p:cNvSpPr>
          <p:nvPr>
            <p:ph type="body" sz="quarter" idx="13"/>
          </p:nvPr>
        </p:nvSpPr>
        <p:spPr/>
        <p:txBody>
          <a:bodyPr/>
          <a:lstStyle/>
          <a:p>
            <a:r>
              <a:rPr lang="en-GB"/>
              <a:t>Spain ADR, 2019, 2023 &amp; 2024</a:t>
            </a:r>
          </a:p>
        </p:txBody>
      </p:sp>
    </p:spTree>
    <p:extLst>
      <p:ext uri="{BB962C8B-B14F-4D97-AF65-F5344CB8AC3E}">
        <p14:creationId xmlns:p14="http://schemas.microsoft.com/office/powerpoint/2010/main" val="960361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80BFEA9B-D662-4CEE-A552-6B2F917634FC}"/>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CB1E1AAF-DB5C-4B3C-89E1-CA6E433B0F66}"/>
              </a:ext>
            </a:extLst>
          </p:cNvPr>
          <p:cNvSpPr>
            <a:spLocks noGrp="1"/>
          </p:cNvSpPr>
          <p:nvPr>
            <p:ph type="title"/>
          </p:nvPr>
        </p:nvSpPr>
        <p:spPr>
          <a:xfrm>
            <a:off x="576000" y="427545"/>
            <a:ext cx="11160729" cy="350429"/>
          </a:xfrm>
        </p:spPr>
        <p:txBody>
          <a:bodyPr/>
          <a:lstStyle/>
          <a:p>
            <a:r>
              <a:rPr lang="en-US">
                <a:solidFill>
                  <a:schemeClr val="tx1"/>
                </a:solidFill>
                <a:latin typeface="Arial"/>
                <a:cs typeface="Arial"/>
              </a:rPr>
              <a:t>Year on year double digit RevPAR growth across all classes</a:t>
            </a:r>
          </a:p>
        </p:txBody>
      </p:sp>
      <p:sp>
        <p:nvSpPr>
          <p:cNvPr id="4" name="Text Placeholder 3">
            <a:extLst>
              <a:ext uri="{FF2B5EF4-FFF2-40B4-BE49-F238E27FC236}">
                <a16:creationId xmlns:a16="http://schemas.microsoft.com/office/drawing/2014/main" id="{676F4F1A-6F54-4FD7-B3D7-B8CEE6CD0A02}"/>
              </a:ext>
            </a:extLst>
          </p:cNvPr>
          <p:cNvSpPr>
            <a:spLocks noGrp="1"/>
          </p:cNvSpPr>
          <p:nvPr>
            <p:ph type="body" sz="quarter" idx="13"/>
          </p:nvPr>
        </p:nvSpPr>
        <p:spPr>
          <a:xfrm>
            <a:off x="576000" y="777974"/>
            <a:ext cx="10983735" cy="307248"/>
          </a:xfrm>
        </p:spPr>
        <p:txBody>
          <a:bodyPr/>
          <a:lstStyle/>
          <a:p>
            <a:r>
              <a:rPr lang="en-US"/>
              <a:t>Spain, KPI % change YoY, November YTD 2024</a:t>
            </a:r>
          </a:p>
        </p:txBody>
      </p:sp>
    </p:spTree>
    <p:extLst>
      <p:ext uri="{BB962C8B-B14F-4D97-AF65-F5344CB8AC3E}">
        <p14:creationId xmlns:p14="http://schemas.microsoft.com/office/powerpoint/2010/main" val="35999238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CC81-72AA-49B8-941E-22A7440ACA8D}"/>
              </a:ext>
            </a:extLst>
          </p:cNvPr>
          <p:cNvPicPr>
            <a:picLocks noChangeAspect="1"/>
          </p:cNvPicPr>
          <p:nvPr/>
        </p:nvPicPr>
        <p:blipFill>
          <a:blip r:embed="rId3"/>
          <a:stretch>
            <a:fillRect/>
          </a:stretch>
        </p:blipFill>
        <p:spPr>
          <a:xfrm>
            <a:off x="3636060" y="1404458"/>
            <a:ext cx="5710576" cy="4739328"/>
          </a:xfrm>
          <a:prstGeom prst="rect">
            <a:avLst/>
          </a:prstGeom>
        </p:spPr>
      </p:pic>
      <p:sp>
        <p:nvSpPr>
          <p:cNvPr id="3" name="Title 2"/>
          <p:cNvSpPr>
            <a:spLocks noGrp="1"/>
          </p:cNvSpPr>
          <p:nvPr>
            <p:ph type="title"/>
          </p:nvPr>
        </p:nvSpPr>
        <p:spPr>
          <a:xfrm>
            <a:off x="576001" y="432002"/>
            <a:ext cx="10720072" cy="345972"/>
          </a:xfrm>
        </p:spPr>
        <p:txBody>
          <a:bodyPr/>
          <a:lstStyle/>
          <a:p>
            <a:r>
              <a:rPr lang="es-ES" sz="2400" dirty="0">
                <a:latin typeface="Arial"/>
                <a:cs typeface="Arial"/>
              </a:rPr>
              <a:t>Iberia continues </a:t>
            </a:r>
            <a:r>
              <a:rPr lang="es-ES" sz="2400" dirty="0" err="1">
                <a:latin typeface="Arial"/>
                <a:cs typeface="Arial"/>
              </a:rPr>
              <a:t>to</a:t>
            </a:r>
            <a:r>
              <a:rPr lang="es-ES" sz="2400" dirty="0">
                <a:latin typeface="Arial"/>
                <a:cs typeface="Arial"/>
              </a:rPr>
              <a:t> be </a:t>
            </a:r>
            <a:r>
              <a:rPr lang="es-ES" sz="2400" dirty="0" err="1">
                <a:latin typeface="Arial"/>
                <a:cs typeface="Arial"/>
              </a:rPr>
              <a:t>a</a:t>
            </a:r>
            <a:r>
              <a:rPr lang="es-ES" dirty="0" err="1">
                <a:latin typeface="Arial"/>
                <a:cs typeface="Arial"/>
              </a:rPr>
              <a:t>n</a:t>
            </a:r>
            <a:r>
              <a:rPr lang="es-ES" dirty="0">
                <a:latin typeface="Arial"/>
                <a:cs typeface="Arial"/>
              </a:rPr>
              <a:t> </a:t>
            </a:r>
            <a:r>
              <a:rPr lang="es-ES" dirty="0" err="1">
                <a:latin typeface="Arial"/>
                <a:cs typeface="Arial"/>
              </a:rPr>
              <a:t>attractive</a:t>
            </a:r>
            <a:r>
              <a:rPr lang="es-ES" dirty="0">
                <a:latin typeface="Arial"/>
                <a:cs typeface="Arial"/>
              </a:rPr>
              <a:t> </a:t>
            </a:r>
            <a:r>
              <a:rPr lang="es-ES" dirty="0" err="1">
                <a:latin typeface="Arial"/>
                <a:cs typeface="Arial"/>
              </a:rPr>
              <a:t>destination</a:t>
            </a:r>
            <a:r>
              <a:rPr lang="es-ES" dirty="0">
                <a:latin typeface="Arial"/>
                <a:cs typeface="Arial"/>
              </a:rPr>
              <a:t> </a:t>
            </a:r>
            <a:r>
              <a:rPr lang="es-ES" dirty="0" err="1">
                <a:latin typeface="Arial"/>
                <a:cs typeface="Arial"/>
              </a:rPr>
              <a:t>whether</a:t>
            </a:r>
            <a:r>
              <a:rPr lang="es-ES" dirty="0">
                <a:latin typeface="Arial"/>
                <a:cs typeface="Arial"/>
              </a:rPr>
              <a:t> </a:t>
            </a:r>
            <a:r>
              <a:rPr lang="es-ES" dirty="0" err="1">
                <a:latin typeface="Arial"/>
                <a:cs typeface="Arial"/>
              </a:rPr>
              <a:t>city</a:t>
            </a:r>
            <a:r>
              <a:rPr lang="es-ES" dirty="0">
                <a:latin typeface="Arial"/>
                <a:cs typeface="Arial"/>
              </a:rPr>
              <a:t> </a:t>
            </a:r>
            <a:r>
              <a:rPr lang="es-ES" dirty="0" err="1">
                <a:latin typeface="Arial"/>
                <a:cs typeface="Arial"/>
              </a:rPr>
              <a:t>or</a:t>
            </a:r>
            <a:r>
              <a:rPr lang="es-ES" dirty="0">
                <a:latin typeface="Arial"/>
                <a:cs typeface="Arial"/>
              </a:rPr>
              <a:t> resort</a:t>
            </a:r>
            <a:endParaRPr lang="es-ES" sz="2400" dirty="0">
              <a:latin typeface="Arial"/>
              <a:cs typeface="Arial"/>
            </a:endParaRPr>
          </a:p>
        </p:txBody>
      </p:sp>
      <p:sp>
        <p:nvSpPr>
          <p:cNvPr id="4" name="Text Placeholder 3"/>
          <p:cNvSpPr>
            <a:spLocks noGrp="1"/>
          </p:cNvSpPr>
          <p:nvPr>
            <p:ph type="body" sz="quarter" idx="13"/>
          </p:nvPr>
        </p:nvSpPr>
        <p:spPr>
          <a:xfrm>
            <a:off x="576000" y="781882"/>
            <a:ext cx="7235553" cy="284479"/>
          </a:xfrm>
        </p:spPr>
        <p:txBody>
          <a:bodyPr vert="horz" lIns="91440" tIns="45720" rIns="91440" bIns="45720" rtlCol="0" anchor="t">
            <a:noAutofit/>
          </a:bodyPr>
          <a:lstStyle/>
          <a:p>
            <a:pPr defTabSz="914400">
              <a:spcBef>
                <a:spcPct val="0"/>
              </a:spcBef>
              <a:defRPr/>
            </a:pPr>
            <a:r>
              <a:rPr lang="en-GB" altLang="es-AR">
                <a:solidFill>
                  <a:srgbClr val="3F3F3F"/>
                </a:solidFill>
                <a:cs typeface="Arial"/>
              </a:rPr>
              <a:t>Occupancy % change YoY, November YTD 2024</a:t>
            </a:r>
            <a:endParaRPr lang="en-US" altLang="es-AR">
              <a:solidFill>
                <a:srgbClr val="3F3F3F"/>
              </a:solidFill>
              <a:cs typeface="Arial"/>
            </a:endParaRPr>
          </a:p>
        </p:txBody>
      </p:sp>
      <p:sp>
        <p:nvSpPr>
          <p:cNvPr id="184" name="TextBox 90"/>
          <p:cNvSpPr txBox="1">
            <a:spLocks noChangeArrowheads="1"/>
          </p:cNvSpPr>
          <p:nvPr/>
        </p:nvSpPr>
        <p:spPr bwMode="auto">
          <a:xfrm rot="213372">
            <a:off x="4097660" y="3551904"/>
            <a:ext cx="618996" cy="26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AR" sz="14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04A8DD78-4F9D-4B70-9F7F-4CF93AF55314}"/>
              </a:ext>
            </a:extLst>
          </p:cNvPr>
          <p:cNvSpPr txBox="1"/>
          <p:nvPr/>
        </p:nvSpPr>
        <p:spPr>
          <a:xfrm>
            <a:off x="4495938" y="3278405"/>
            <a:ext cx="15875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Madrid</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14" name="Oval 13">
            <a:extLst>
              <a:ext uri="{FF2B5EF4-FFF2-40B4-BE49-F238E27FC236}">
                <a16:creationId xmlns:a16="http://schemas.microsoft.com/office/drawing/2014/main" id="{4FEDAD3D-364A-4030-A180-6C5B1D75DAEB}"/>
              </a:ext>
            </a:extLst>
          </p:cNvPr>
          <p:cNvSpPr>
            <a:spLocks noChangeAspect="1"/>
          </p:cNvSpPr>
          <p:nvPr/>
        </p:nvSpPr>
        <p:spPr>
          <a:xfrm>
            <a:off x="5708950" y="3196553"/>
            <a:ext cx="672819" cy="672819"/>
          </a:xfrm>
          <a:prstGeom prst="ellipse">
            <a:avLst/>
          </a:prstGeom>
          <a:solidFill>
            <a:srgbClr val="00A88C"/>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+4%</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52739189-50D9-4538-88FA-2F4A4914FD22}"/>
              </a:ext>
            </a:extLst>
          </p:cNvPr>
          <p:cNvSpPr>
            <a:spLocks noChangeAspect="1"/>
          </p:cNvSpPr>
          <p:nvPr/>
        </p:nvSpPr>
        <p:spPr>
          <a:xfrm>
            <a:off x="8232514" y="2381278"/>
            <a:ext cx="672819" cy="672819"/>
          </a:xfrm>
          <a:prstGeom prst="ellipse">
            <a:avLst/>
          </a:prstGeom>
          <a:solidFill>
            <a:srgbClr val="00A88C"/>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 -1%</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35927547-AA0E-423C-9929-3C1E62EA5039}"/>
              </a:ext>
            </a:extLst>
          </p:cNvPr>
          <p:cNvCxnSpPr>
            <a:cxnSpLocks/>
          </p:cNvCxnSpPr>
          <p:nvPr/>
        </p:nvCxnSpPr>
        <p:spPr>
          <a:xfrm>
            <a:off x="9014912" y="2704647"/>
            <a:ext cx="441303" cy="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F8575710-563E-4A0F-B946-E850FE99A252}"/>
              </a:ext>
            </a:extLst>
          </p:cNvPr>
          <p:cNvSpPr txBox="1"/>
          <p:nvPr/>
        </p:nvSpPr>
        <p:spPr>
          <a:xfrm>
            <a:off x="9346635" y="2517632"/>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Barcelona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21" name="Oval 20">
            <a:extLst>
              <a:ext uri="{FF2B5EF4-FFF2-40B4-BE49-F238E27FC236}">
                <a16:creationId xmlns:a16="http://schemas.microsoft.com/office/drawing/2014/main" id="{499E0D78-6531-45BF-B545-6B7EF0770DD1}"/>
              </a:ext>
            </a:extLst>
          </p:cNvPr>
          <p:cNvSpPr>
            <a:spLocks noChangeAspect="1"/>
          </p:cNvSpPr>
          <p:nvPr/>
        </p:nvSpPr>
        <p:spPr>
          <a:xfrm>
            <a:off x="2466749" y="5925281"/>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+3%</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CA018E0B-985D-4D4A-84A8-16DC6B286DBB}"/>
              </a:ext>
            </a:extLst>
          </p:cNvPr>
          <p:cNvCxnSpPr>
            <a:cxnSpLocks/>
          </p:cNvCxnSpPr>
          <p:nvPr/>
        </p:nvCxnSpPr>
        <p:spPr>
          <a:xfrm>
            <a:off x="3227631" y="6293169"/>
            <a:ext cx="340879"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C2DD80D-64F9-4647-BDC4-6C32FBFE16BB}"/>
              </a:ext>
            </a:extLst>
          </p:cNvPr>
          <p:cNvSpPr txBox="1"/>
          <p:nvPr/>
        </p:nvSpPr>
        <p:spPr>
          <a:xfrm>
            <a:off x="3321084" y="6099571"/>
            <a:ext cx="21721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Canary Islands</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26" name="Oval 25">
            <a:extLst>
              <a:ext uri="{FF2B5EF4-FFF2-40B4-BE49-F238E27FC236}">
                <a16:creationId xmlns:a16="http://schemas.microsoft.com/office/drawing/2014/main" id="{4B2BCCB8-F876-46B4-8492-CD63E842FFB2}"/>
              </a:ext>
            </a:extLst>
          </p:cNvPr>
          <p:cNvSpPr>
            <a:spLocks noChangeAspect="1"/>
          </p:cNvSpPr>
          <p:nvPr/>
        </p:nvSpPr>
        <p:spPr>
          <a:xfrm>
            <a:off x="9506718" y="4113075"/>
            <a:ext cx="672819" cy="672819"/>
          </a:xfrm>
          <a:prstGeom prst="ellipse">
            <a:avLst/>
          </a:prstGeom>
          <a:solidFill>
            <a:schemeClr val="accent1"/>
          </a:solidFill>
          <a:ln w="25400" cap="flat" cmpd="sng" algn="ctr">
            <a:solidFill>
              <a:schemeClr val="tx2"/>
            </a:solid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+1%</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08013DA3-2449-49CA-B687-423C31306D5D}"/>
              </a:ext>
            </a:extLst>
          </p:cNvPr>
          <p:cNvCxnSpPr>
            <a:cxnSpLocks/>
          </p:cNvCxnSpPr>
          <p:nvPr/>
        </p:nvCxnSpPr>
        <p:spPr>
          <a:xfrm>
            <a:off x="10243075" y="4438421"/>
            <a:ext cx="441303" cy="0"/>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43CFC342-63A7-4B3D-BC5B-914D5F8F9819}"/>
              </a:ext>
            </a:extLst>
          </p:cNvPr>
          <p:cNvSpPr txBox="1"/>
          <p:nvPr/>
        </p:nvSpPr>
        <p:spPr>
          <a:xfrm>
            <a:off x="10650987" y="4238366"/>
            <a:ext cx="13377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Balearic Islands</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29" name="Oval 28">
            <a:extLst>
              <a:ext uri="{FF2B5EF4-FFF2-40B4-BE49-F238E27FC236}">
                <a16:creationId xmlns:a16="http://schemas.microsoft.com/office/drawing/2014/main" id="{7D1EB6BE-4B24-417F-A5D3-438414777661}"/>
              </a:ext>
            </a:extLst>
          </p:cNvPr>
          <p:cNvSpPr>
            <a:spLocks noChangeAspect="1"/>
          </p:cNvSpPr>
          <p:nvPr/>
        </p:nvSpPr>
        <p:spPr>
          <a:xfrm>
            <a:off x="5346902" y="4727249"/>
            <a:ext cx="672819" cy="672819"/>
          </a:xfrm>
          <a:prstGeom prst="ellipse">
            <a:avLst/>
          </a:prstGeom>
          <a:solidFill>
            <a:schemeClr val="accent1"/>
          </a:solidFill>
          <a:ln w="25400" cap="flat" cmpd="sng" algn="ctr">
            <a:solidFill>
              <a:schemeClr val="tx2"/>
            </a:solid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+4%</a:t>
            </a:r>
          </a:p>
        </p:txBody>
      </p:sp>
      <p:sp>
        <p:nvSpPr>
          <p:cNvPr id="30" name="TextBox 29">
            <a:extLst>
              <a:ext uri="{FF2B5EF4-FFF2-40B4-BE49-F238E27FC236}">
                <a16:creationId xmlns:a16="http://schemas.microsoft.com/office/drawing/2014/main" id="{78CE9024-B4A5-4E13-9534-7F1F1FCB72D3}"/>
              </a:ext>
            </a:extLst>
          </p:cNvPr>
          <p:cNvSpPr txBox="1"/>
          <p:nvPr/>
        </p:nvSpPr>
        <p:spPr>
          <a:xfrm>
            <a:off x="4271812" y="4863358"/>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Seville</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32" name="Oval 31">
            <a:extLst>
              <a:ext uri="{FF2B5EF4-FFF2-40B4-BE49-F238E27FC236}">
                <a16:creationId xmlns:a16="http://schemas.microsoft.com/office/drawing/2014/main" id="{B18EA18B-E6E6-4802-9043-744CB6E9B2CD}"/>
              </a:ext>
            </a:extLst>
          </p:cNvPr>
          <p:cNvSpPr>
            <a:spLocks noChangeAspect="1"/>
          </p:cNvSpPr>
          <p:nvPr/>
        </p:nvSpPr>
        <p:spPr>
          <a:xfrm>
            <a:off x="7162924" y="3565547"/>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alibri"/>
                <a:ea typeface="+mn-ea"/>
                <a:cs typeface="+mn-cs"/>
              </a:rPr>
              <a:t>-1%</a:t>
            </a:r>
            <a:endParaRPr kumimoji="0" lang="en-GB" sz="1200" b="1" i="0" u="none" strike="noStrike" kern="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5B1A99AC-30E1-42FF-AE72-A74A49767ED4}"/>
              </a:ext>
            </a:extLst>
          </p:cNvPr>
          <p:cNvSpPr>
            <a:spLocks noChangeAspect="1"/>
          </p:cNvSpPr>
          <p:nvPr/>
        </p:nvSpPr>
        <p:spPr>
          <a:xfrm>
            <a:off x="6075877" y="1508592"/>
            <a:ext cx="672819" cy="672819"/>
          </a:xfrm>
          <a:prstGeom prst="ellipse">
            <a:avLst/>
          </a:prstGeom>
          <a:solidFill>
            <a:srgbClr val="00A88C"/>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+2%</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cxnSp>
        <p:nvCxnSpPr>
          <p:cNvPr id="35" name="Straight Connector 34">
            <a:extLst>
              <a:ext uri="{FF2B5EF4-FFF2-40B4-BE49-F238E27FC236}">
                <a16:creationId xmlns:a16="http://schemas.microsoft.com/office/drawing/2014/main" id="{DD9435C9-DD1D-4943-B711-0C04597957AC}"/>
              </a:ext>
            </a:extLst>
          </p:cNvPr>
          <p:cNvCxnSpPr>
            <a:cxnSpLocks/>
          </p:cNvCxnSpPr>
          <p:nvPr/>
        </p:nvCxnSpPr>
        <p:spPr>
          <a:xfrm>
            <a:off x="7846501" y="3901956"/>
            <a:ext cx="441303" cy="0"/>
          </a:xfrm>
          <a:prstGeom prst="line">
            <a:avLst/>
          </a:prstGeom>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1D798F07-0FBE-4E4B-BBCF-3D84B0F5A6A2}"/>
              </a:ext>
            </a:extLst>
          </p:cNvPr>
          <p:cNvSpPr txBox="1"/>
          <p:nvPr/>
        </p:nvSpPr>
        <p:spPr>
          <a:xfrm>
            <a:off x="8081623" y="3712965"/>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Valencia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37" name="Oval 36">
            <a:extLst>
              <a:ext uri="{FF2B5EF4-FFF2-40B4-BE49-F238E27FC236}">
                <a16:creationId xmlns:a16="http://schemas.microsoft.com/office/drawing/2014/main" id="{3EDC3412-D795-4B00-A305-BDAC9B0400EC}"/>
              </a:ext>
            </a:extLst>
          </p:cNvPr>
          <p:cNvSpPr>
            <a:spLocks noChangeAspect="1"/>
          </p:cNvSpPr>
          <p:nvPr/>
        </p:nvSpPr>
        <p:spPr>
          <a:xfrm>
            <a:off x="5934245" y="5163595"/>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a:ln>
                  <a:noFill/>
                </a:ln>
                <a:solidFill>
                  <a:prstClr val="white"/>
                </a:solidFill>
                <a:effectLst/>
                <a:uLnTx/>
                <a:uFillTx/>
                <a:latin typeface="Calibri"/>
                <a:ea typeface="+mn-ea"/>
                <a:cs typeface="+mn-cs"/>
              </a:rPr>
              <a:t>+1%</a:t>
            </a:r>
            <a:endParaRPr kumimoji="0" lang="en-GB" sz="1200" b="1" i="0" u="none" strike="noStrike" kern="0" cap="none" spc="0" normalizeH="0" baseline="0" noProof="0">
              <a:ln>
                <a:noFill/>
              </a:ln>
              <a:solidFill>
                <a:prstClr val="white"/>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2FEE9BBF-DF67-495F-BB39-4D847B203AF3}"/>
              </a:ext>
            </a:extLst>
          </p:cNvPr>
          <p:cNvCxnSpPr>
            <a:cxnSpLocks/>
          </p:cNvCxnSpPr>
          <p:nvPr/>
        </p:nvCxnSpPr>
        <p:spPr>
          <a:xfrm>
            <a:off x="6572250" y="5592822"/>
            <a:ext cx="821167"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B7483D3-F6AF-47F9-A41F-652A6284DB01}"/>
              </a:ext>
            </a:extLst>
          </p:cNvPr>
          <p:cNvSpPr txBox="1"/>
          <p:nvPr/>
        </p:nvSpPr>
        <p:spPr>
          <a:xfrm>
            <a:off x="7169768" y="5390824"/>
            <a:ext cx="14605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Malaga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14963D31-732E-485A-8C28-14685E1A00F4}"/>
              </a:ext>
            </a:extLst>
          </p:cNvPr>
          <p:cNvSpPr txBox="1"/>
          <p:nvPr/>
        </p:nvSpPr>
        <p:spPr>
          <a:xfrm>
            <a:off x="5067293" y="1511651"/>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Bilbao</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42" name="Oval 41">
            <a:extLst>
              <a:ext uri="{FF2B5EF4-FFF2-40B4-BE49-F238E27FC236}">
                <a16:creationId xmlns:a16="http://schemas.microsoft.com/office/drawing/2014/main" id="{7A276A63-427C-4B90-8865-DC9F82628491}"/>
              </a:ext>
            </a:extLst>
          </p:cNvPr>
          <p:cNvSpPr>
            <a:spLocks noChangeAspect="1"/>
          </p:cNvSpPr>
          <p:nvPr/>
        </p:nvSpPr>
        <p:spPr>
          <a:xfrm>
            <a:off x="5574901" y="4037583"/>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+4%</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sp>
        <p:nvSpPr>
          <p:cNvPr id="48" name="Oval 47">
            <a:extLst>
              <a:ext uri="{FF2B5EF4-FFF2-40B4-BE49-F238E27FC236}">
                <a16:creationId xmlns:a16="http://schemas.microsoft.com/office/drawing/2014/main" id="{8425910C-0260-46CD-A1A6-7A70BC3EC22C}"/>
              </a:ext>
            </a:extLst>
          </p:cNvPr>
          <p:cNvSpPr>
            <a:spLocks noChangeAspect="1"/>
          </p:cNvSpPr>
          <p:nvPr/>
        </p:nvSpPr>
        <p:spPr>
          <a:xfrm>
            <a:off x="4585912" y="1451945"/>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a:ln>
                  <a:noFill/>
                </a:ln>
                <a:solidFill>
                  <a:prstClr val="white"/>
                </a:solidFill>
                <a:effectLst/>
                <a:uLnTx/>
                <a:uFillTx/>
                <a:latin typeface="Calibri"/>
                <a:ea typeface="+mn-ea"/>
                <a:cs typeface="+mn-cs"/>
              </a:rPr>
              <a:t>+6%</a:t>
            </a:r>
            <a:endParaRPr kumimoji="0" lang="en-GB" sz="2400" b="1" i="0" u="none" strike="noStrike" kern="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EBB51CBD-58A4-4E59-8FC8-6387ED14D4F1}"/>
              </a:ext>
            </a:extLst>
          </p:cNvPr>
          <p:cNvSpPr>
            <a:spLocks noChangeAspect="1"/>
          </p:cNvSpPr>
          <p:nvPr/>
        </p:nvSpPr>
        <p:spPr>
          <a:xfrm>
            <a:off x="7267888" y="4433506"/>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+5%</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sp>
        <p:nvSpPr>
          <p:cNvPr id="51" name="Oval 50">
            <a:extLst>
              <a:ext uri="{FF2B5EF4-FFF2-40B4-BE49-F238E27FC236}">
                <a16:creationId xmlns:a16="http://schemas.microsoft.com/office/drawing/2014/main" id="{7032340F-2785-4D36-86F8-0D3D23E57ED5}"/>
              </a:ext>
            </a:extLst>
          </p:cNvPr>
          <p:cNvSpPr>
            <a:spLocks noChangeAspect="1"/>
          </p:cNvSpPr>
          <p:nvPr/>
        </p:nvSpPr>
        <p:spPr>
          <a:xfrm>
            <a:off x="6750687" y="2479275"/>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alibri"/>
                <a:ea typeface="+mn-ea"/>
                <a:cs typeface="+mn-cs"/>
              </a:rPr>
              <a:t>+4%</a:t>
            </a:r>
            <a:endParaRPr kumimoji="0" lang="en-GB" sz="1200" b="1" i="0" u="none" strike="noStrike" kern="0" cap="none" spc="0" normalizeH="0" baseline="0" noProof="0">
              <a:ln>
                <a:noFill/>
              </a:ln>
              <a:solidFill>
                <a:prstClr val="white"/>
              </a:solidFill>
              <a:effectLst/>
              <a:uLnTx/>
              <a:uFillTx/>
              <a:latin typeface="Calibri"/>
              <a:ea typeface="+mn-ea"/>
              <a:cs typeface="+mn-cs"/>
            </a:endParaRPr>
          </a:p>
        </p:txBody>
      </p:sp>
      <p:cxnSp>
        <p:nvCxnSpPr>
          <p:cNvPr id="54" name="Straight Connector 53">
            <a:extLst>
              <a:ext uri="{FF2B5EF4-FFF2-40B4-BE49-F238E27FC236}">
                <a16:creationId xmlns:a16="http://schemas.microsoft.com/office/drawing/2014/main" id="{CBB2AFE9-8C31-4B9A-9C31-396C87EE41CB}"/>
              </a:ext>
            </a:extLst>
          </p:cNvPr>
          <p:cNvCxnSpPr>
            <a:cxnSpLocks/>
          </p:cNvCxnSpPr>
          <p:nvPr/>
        </p:nvCxnSpPr>
        <p:spPr>
          <a:xfrm>
            <a:off x="8011761" y="4787220"/>
            <a:ext cx="441303" cy="0"/>
          </a:xfrm>
          <a:prstGeom prst="line">
            <a:avLst/>
          </a:prstGeom>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53DAD370-1FE8-494A-B43B-D198EE759376}"/>
              </a:ext>
            </a:extLst>
          </p:cNvPr>
          <p:cNvSpPr txBox="1"/>
          <p:nvPr/>
        </p:nvSpPr>
        <p:spPr>
          <a:xfrm>
            <a:off x="8246883" y="4598229"/>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Alicante</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2572DCE8-C6B8-41EE-AEB6-B106BB0C845C}"/>
              </a:ext>
            </a:extLst>
          </p:cNvPr>
          <p:cNvSpPr txBox="1"/>
          <p:nvPr/>
        </p:nvSpPr>
        <p:spPr>
          <a:xfrm>
            <a:off x="4438841" y="4178537"/>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Cordoba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9D9868F4-9A15-4CF1-B3DE-4391E3397DAB}"/>
              </a:ext>
            </a:extLst>
          </p:cNvPr>
          <p:cNvSpPr txBox="1"/>
          <p:nvPr/>
        </p:nvSpPr>
        <p:spPr>
          <a:xfrm>
            <a:off x="4909977" y="2638933"/>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Zaragoza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cxnSp>
        <p:nvCxnSpPr>
          <p:cNvPr id="59" name="Straight Connector 58">
            <a:extLst>
              <a:ext uri="{FF2B5EF4-FFF2-40B4-BE49-F238E27FC236}">
                <a16:creationId xmlns:a16="http://schemas.microsoft.com/office/drawing/2014/main" id="{16AA5A6D-4ED6-4534-A6C4-BD65B824CBE2}"/>
              </a:ext>
            </a:extLst>
          </p:cNvPr>
          <p:cNvCxnSpPr>
            <a:cxnSpLocks/>
          </p:cNvCxnSpPr>
          <p:nvPr/>
        </p:nvCxnSpPr>
        <p:spPr>
          <a:xfrm>
            <a:off x="6118429" y="2846607"/>
            <a:ext cx="504000" cy="0"/>
          </a:xfrm>
          <a:prstGeom prst="line">
            <a:avLst/>
          </a:prstGeom>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3343631A-02AF-4E1A-BD2F-CFA8D95EB371}"/>
              </a:ext>
            </a:extLst>
          </p:cNvPr>
          <p:cNvSpPr txBox="1"/>
          <p:nvPr/>
        </p:nvSpPr>
        <p:spPr>
          <a:xfrm>
            <a:off x="2773243" y="1605246"/>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Oviedo</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cxnSp>
        <p:nvCxnSpPr>
          <p:cNvPr id="61" name="Straight Connector 60">
            <a:extLst>
              <a:ext uri="{FF2B5EF4-FFF2-40B4-BE49-F238E27FC236}">
                <a16:creationId xmlns:a16="http://schemas.microsoft.com/office/drawing/2014/main" id="{4732D3EF-9312-4A1F-920D-1E9F2211422C}"/>
              </a:ext>
            </a:extLst>
          </p:cNvPr>
          <p:cNvCxnSpPr>
            <a:cxnSpLocks/>
          </p:cNvCxnSpPr>
          <p:nvPr/>
        </p:nvCxnSpPr>
        <p:spPr>
          <a:xfrm>
            <a:off x="4046976" y="1781301"/>
            <a:ext cx="504000" cy="0"/>
          </a:xfrm>
          <a:prstGeom prst="line">
            <a:avLst/>
          </a:prstGeom>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817843DB-99F6-B4FF-368B-3F9DC39DA7FE}"/>
              </a:ext>
            </a:extLst>
          </p:cNvPr>
          <p:cNvSpPr>
            <a:spLocks noChangeAspect="1"/>
          </p:cNvSpPr>
          <p:nvPr/>
        </p:nvSpPr>
        <p:spPr>
          <a:xfrm>
            <a:off x="3392540" y="3885938"/>
            <a:ext cx="672819" cy="672819"/>
          </a:xfrm>
          <a:prstGeom prst="ellipse">
            <a:avLst/>
          </a:prstGeom>
          <a:solidFill>
            <a:srgbClr val="00A88C"/>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a:ln>
                  <a:noFill/>
                </a:ln>
                <a:solidFill>
                  <a:srgbClr val="FFFFFF"/>
                </a:solidFill>
                <a:effectLst/>
                <a:uLnTx/>
                <a:uFillTx/>
                <a:latin typeface="Calibri"/>
                <a:ea typeface="+mn-ea"/>
                <a:cs typeface="+mn-cs"/>
              </a:rPr>
              <a:t>0%</a:t>
            </a:r>
            <a:endParaRPr kumimoji="0" lang="en-GB" sz="2400" b="1" i="0" u="none" strike="noStrike" kern="0" cap="none" spc="0" normalizeH="0" baseline="0" noProof="0">
              <a:ln>
                <a:noFill/>
              </a:ln>
              <a:solidFill>
                <a:srgbClr val="FFFFFF"/>
              </a:solidFill>
              <a:effectLst/>
              <a:uLnTx/>
              <a:uFillTx/>
              <a:latin typeface="Calibri"/>
              <a:ea typeface="+mn-ea"/>
              <a:cs typeface="+mn-cs"/>
            </a:endParaRPr>
          </a:p>
        </p:txBody>
      </p:sp>
      <p:sp>
        <p:nvSpPr>
          <p:cNvPr id="7" name="Oval 6">
            <a:extLst>
              <a:ext uri="{FF2B5EF4-FFF2-40B4-BE49-F238E27FC236}">
                <a16:creationId xmlns:a16="http://schemas.microsoft.com/office/drawing/2014/main" id="{8B94F64B-4A07-8FB2-ABF9-AA3ACDEC44F9}"/>
              </a:ext>
            </a:extLst>
          </p:cNvPr>
          <p:cNvSpPr>
            <a:spLocks noChangeAspect="1"/>
          </p:cNvSpPr>
          <p:nvPr/>
        </p:nvSpPr>
        <p:spPr>
          <a:xfrm>
            <a:off x="3632277" y="2838988"/>
            <a:ext cx="672819" cy="672819"/>
          </a:xfrm>
          <a:prstGeom prst="ellipse">
            <a:avLst/>
          </a:prstGeom>
          <a:solidFill>
            <a:srgbClr val="00A88C"/>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a:ln>
                  <a:noFill/>
                </a:ln>
                <a:solidFill>
                  <a:srgbClr val="FFFFFF"/>
                </a:solidFill>
                <a:effectLst/>
                <a:uLnTx/>
                <a:uFillTx/>
                <a:latin typeface="Calibri"/>
                <a:ea typeface="+mn-ea"/>
                <a:cs typeface="+mn-cs"/>
              </a:rPr>
              <a:t>+1%</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sp>
        <p:nvSpPr>
          <p:cNvPr id="8" name="Oval 7">
            <a:extLst>
              <a:ext uri="{FF2B5EF4-FFF2-40B4-BE49-F238E27FC236}">
                <a16:creationId xmlns:a16="http://schemas.microsoft.com/office/drawing/2014/main" id="{7CD1B8F9-A468-A691-8095-F864ABC816AA}"/>
              </a:ext>
            </a:extLst>
          </p:cNvPr>
          <p:cNvSpPr>
            <a:spLocks noChangeAspect="1"/>
          </p:cNvSpPr>
          <p:nvPr/>
        </p:nvSpPr>
        <p:spPr>
          <a:xfrm>
            <a:off x="3861646" y="5116377"/>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0" cap="none" spc="0" normalizeH="0" baseline="0" noProof="0">
                <a:ln>
                  <a:noFill/>
                </a:ln>
                <a:solidFill>
                  <a:srgbClr val="FFFFFF"/>
                </a:solidFill>
                <a:effectLst/>
                <a:uLnTx/>
                <a:uFillTx/>
                <a:latin typeface="Calibri"/>
                <a:ea typeface="+mn-ea"/>
                <a:cs typeface="+mn-cs"/>
              </a:rPr>
              <a:t>+2%</a:t>
            </a:r>
            <a:endParaRPr kumimoji="0" lang="en-GB" sz="2400" b="1" i="0" u="none" strike="noStrike" kern="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4766F67D-ACA6-DFCA-AE47-AFEA06A1E680}"/>
              </a:ext>
            </a:extLst>
          </p:cNvPr>
          <p:cNvSpPr txBox="1"/>
          <p:nvPr/>
        </p:nvSpPr>
        <p:spPr>
          <a:xfrm>
            <a:off x="2270246" y="2868857"/>
            <a:ext cx="15875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Porto</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E4F27DA-DC99-BE07-D898-EB4FF6F11260}"/>
              </a:ext>
            </a:extLst>
          </p:cNvPr>
          <p:cNvSpPr txBox="1"/>
          <p:nvPr/>
        </p:nvSpPr>
        <p:spPr>
          <a:xfrm>
            <a:off x="2218276" y="4066102"/>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Lisbon</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721F4EF-7BF3-BF76-CFA9-092D4699EB71}"/>
              </a:ext>
            </a:extLst>
          </p:cNvPr>
          <p:cNvSpPr txBox="1"/>
          <p:nvPr/>
        </p:nvSpPr>
        <p:spPr>
          <a:xfrm>
            <a:off x="2522872" y="5352263"/>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Algarve</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15" name="Oval 14">
            <a:extLst>
              <a:ext uri="{FF2B5EF4-FFF2-40B4-BE49-F238E27FC236}">
                <a16:creationId xmlns:a16="http://schemas.microsoft.com/office/drawing/2014/main" id="{C5B6028A-EA52-54F4-DB9A-09BB8A2839FC}"/>
              </a:ext>
            </a:extLst>
          </p:cNvPr>
          <p:cNvSpPr>
            <a:spLocks noChangeAspect="1"/>
          </p:cNvSpPr>
          <p:nvPr/>
        </p:nvSpPr>
        <p:spPr>
          <a:xfrm>
            <a:off x="5278913" y="5403526"/>
            <a:ext cx="672819" cy="672819"/>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+4%</a:t>
            </a:r>
            <a:endParaRPr kumimoji="0" lang="en-GB" sz="1200" b="1" i="0" u="none" strike="noStrike" kern="0" cap="none" spc="0" normalizeH="0" baseline="0" noProof="0">
              <a:ln>
                <a:noFill/>
              </a:ln>
              <a:solidFill>
                <a:srgbClr val="FFFFFF"/>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FA282DD4-9D7B-204A-9DF5-8305084CF68F}"/>
              </a:ext>
            </a:extLst>
          </p:cNvPr>
          <p:cNvSpPr txBox="1"/>
          <p:nvPr/>
        </p:nvSpPr>
        <p:spPr>
          <a:xfrm>
            <a:off x="5674747" y="5847354"/>
            <a:ext cx="14605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Marbella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Tree>
    <p:extLst>
      <p:ext uri="{BB962C8B-B14F-4D97-AF65-F5344CB8AC3E}">
        <p14:creationId xmlns:p14="http://schemas.microsoft.com/office/powerpoint/2010/main" val="42047447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5E695-BFEE-E0F2-5D7C-29E2E49636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12DEA0-8D08-0737-BE6E-20AAA2099CC9}"/>
              </a:ext>
            </a:extLst>
          </p:cNvPr>
          <p:cNvPicPr>
            <a:picLocks noChangeAspect="1"/>
          </p:cNvPicPr>
          <p:nvPr/>
        </p:nvPicPr>
        <p:blipFill>
          <a:blip r:embed="rId3"/>
          <a:stretch>
            <a:fillRect/>
          </a:stretch>
        </p:blipFill>
        <p:spPr>
          <a:xfrm>
            <a:off x="3636060" y="1404458"/>
            <a:ext cx="5710576" cy="4739328"/>
          </a:xfrm>
          <a:prstGeom prst="rect">
            <a:avLst/>
          </a:prstGeom>
        </p:spPr>
      </p:pic>
      <p:sp>
        <p:nvSpPr>
          <p:cNvPr id="3" name="Title 2">
            <a:extLst>
              <a:ext uri="{FF2B5EF4-FFF2-40B4-BE49-F238E27FC236}">
                <a16:creationId xmlns:a16="http://schemas.microsoft.com/office/drawing/2014/main" id="{E007CBCE-E958-D2D0-B53F-F2E9E66AE10A}"/>
              </a:ext>
            </a:extLst>
          </p:cNvPr>
          <p:cNvSpPr>
            <a:spLocks noGrp="1"/>
          </p:cNvSpPr>
          <p:nvPr>
            <p:ph type="title"/>
          </p:nvPr>
        </p:nvSpPr>
        <p:spPr>
          <a:xfrm>
            <a:off x="576000" y="432002"/>
            <a:ext cx="11160059" cy="345972"/>
          </a:xfrm>
        </p:spPr>
        <p:txBody>
          <a:bodyPr/>
          <a:lstStyle/>
          <a:p>
            <a:pPr>
              <a:lnSpc>
                <a:spcPct val="63727"/>
              </a:lnSpc>
            </a:pPr>
            <a:r>
              <a:rPr lang="en-GB" dirty="0">
                <a:cs typeface="Arial"/>
              </a:rPr>
              <a:t>Madrid leads in the way in ADR growth, followed by Malaga &amp; Alicante</a:t>
            </a:r>
            <a:endParaRPr lang="es-ES" dirty="0">
              <a:cs typeface="Arial"/>
            </a:endParaRPr>
          </a:p>
        </p:txBody>
      </p:sp>
      <p:sp>
        <p:nvSpPr>
          <p:cNvPr id="4" name="Text Placeholder 3">
            <a:extLst>
              <a:ext uri="{FF2B5EF4-FFF2-40B4-BE49-F238E27FC236}">
                <a16:creationId xmlns:a16="http://schemas.microsoft.com/office/drawing/2014/main" id="{AA373F2A-ED16-B8CF-0AE4-2D5B4037CA56}"/>
              </a:ext>
            </a:extLst>
          </p:cNvPr>
          <p:cNvSpPr>
            <a:spLocks noGrp="1"/>
          </p:cNvSpPr>
          <p:nvPr>
            <p:ph type="body" sz="quarter" idx="13"/>
          </p:nvPr>
        </p:nvSpPr>
        <p:spPr>
          <a:xfrm>
            <a:off x="576000" y="781882"/>
            <a:ext cx="7235553" cy="284479"/>
          </a:xfrm>
        </p:spPr>
        <p:txBody>
          <a:bodyPr vert="horz" lIns="91440" tIns="45720" rIns="91440" bIns="45720" rtlCol="0" anchor="t">
            <a:noAutofit/>
          </a:bodyPr>
          <a:lstStyle/>
          <a:p>
            <a:pPr defTabSz="914400">
              <a:spcBef>
                <a:spcPct val="0"/>
              </a:spcBef>
              <a:defRPr/>
            </a:pPr>
            <a:r>
              <a:rPr lang="en-GB" altLang="es-AR">
                <a:solidFill>
                  <a:srgbClr val="3F3F3F"/>
                </a:solidFill>
                <a:cs typeface="Arial"/>
              </a:rPr>
              <a:t>ADR (LC) % change YoY, November YTD 2024</a:t>
            </a:r>
            <a:endParaRPr lang="en-US" altLang="es-AR">
              <a:solidFill>
                <a:srgbClr val="3F3F3F"/>
              </a:solidFill>
              <a:cs typeface="Arial"/>
            </a:endParaRPr>
          </a:p>
        </p:txBody>
      </p:sp>
      <p:sp>
        <p:nvSpPr>
          <p:cNvPr id="184" name="TextBox 90">
            <a:extLst>
              <a:ext uri="{FF2B5EF4-FFF2-40B4-BE49-F238E27FC236}">
                <a16:creationId xmlns:a16="http://schemas.microsoft.com/office/drawing/2014/main" id="{EA8BCC7E-7809-D7F6-5B9F-F6A063896AAA}"/>
              </a:ext>
            </a:extLst>
          </p:cNvPr>
          <p:cNvSpPr txBox="1">
            <a:spLocks noChangeArrowheads="1"/>
          </p:cNvSpPr>
          <p:nvPr/>
        </p:nvSpPr>
        <p:spPr bwMode="auto">
          <a:xfrm rot="213372">
            <a:off x="4097660" y="3551904"/>
            <a:ext cx="618996" cy="26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s-AR" sz="14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D53233E3-D28C-549F-1B8C-3C6B03E82662}"/>
              </a:ext>
            </a:extLst>
          </p:cNvPr>
          <p:cNvSpPr txBox="1"/>
          <p:nvPr/>
        </p:nvSpPr>
        <p:spPr>
          <a:xfrm>
            <a:off x="4495938" y="3278405"/>
            <a:ext cx="15875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Madrid</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14" name="Oval 13">
            <a:extLst>
              <a:ext uri="{FF2B5EF4-FFF2-40B4-BE49-F238E27FC236}">
                <a16:creationId xmlns:a16="http://schemas.microsoft.com/office/drawing/2014/main" id="{8CD26D6F-FC0B-FDDE-86D7-41DFCDA38824}"/>
              </a:ext>
            </a:extLst>
          </p:cNvPr>
          <p:cNvSpPr>
            <a:spLocks noChangeAspect="1"/>
          </p:cNvSpPr>
          <p:nvPr/>
        </p:nvSpPr>
        <p:spPr>
          <a:xfrm>
            <a:off x="5708950" y="3196553"/>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+14%</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493D74BA-D3EE-3749-E7D7-845F0FE5BABA}"/>
              </a:ext>
            </a:extLst>
          </p:cNvPr>
          <p:cNvSpPr>
            <a:spLocks noChangeAspect="1"/>
          </p:cNvSpPr>
          <p:nvPr/>
        </p:nvSpPr>
        <p:spPr>
          <a:xfrm>
            <a:off x="8232514" y="2381278"/>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+8%</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A081B499-DB71-A8AA-8978-5BAFC1BB042C}"/>
              </a:ext>
            </a:extLst>
          </p:cNvPr>
          <p:cNvCxnSpPr>
            <a:cxnSpLocks/>
          </p:cNvCxnSpPr>
          <p:nvPr/>
        </p:nvCxnSpPr>
        <p:spPr>
          <a:xfrm>
            <a:off x="9014912" y="2704647"/>
            <a:ext cx="441303" cy="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9C01EEBF-3DE5-285F-AD03-BFA4A996ABBA}"/>
              </a:ext>
            </a:extLst>
          </p:cNvPr>
          <p:cNvSpPr txBox="1"/>
          <p:nvPr/>
        </p:nvSpPr>
        <p:spPr>
          <a:xfrm>
            <a:off x="9346635" y="2517632"/>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Barcelona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21" name="Oval 20">
            <a:extLst>
              <a:ext uri="{FF2B5EF4-FFF2-40B4-BE49-F238E27FC236}">
                <a16:creationId xmlns:a16="http://schemas.microsoft.com/office/drawing/2014/main" id="{F7210740-7891-1276-C286-0FF530764292}"/>
              </a:ext>
            </a:extLst>
          </p:cNvPr>
          <p:cNvSpPr>
            <a:spLocks noChangeAspect="1"/>
          </p:cNvSpPr>
          <p:nvPr/>
        </p:nvSpPr>
        <p:spPr>
          <a:xfrm>
            <a:off x="2466749" y="5925281"/>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+10%</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2052A06F-D985-FBF1-BC30-64F174CABED6}"/>
              </a:ext>
            </a:extLst>
          </p:cNvPr>
          <p:cNvCxnSpPr>
            <a:cxnSpLocks/>
          </p:cNvCxnSpPr>
          <p:nvPr/>
        </p:nvCxnSpPr>
        <p:spPr>
          <a:xfrm>
            <a:off x="3227631" y="6293169"/>
            <a:ext cx="340879"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33A63397-3BAC-4450-6068-9586E71C173A}"/>
              </a:ext>
            </a:extLst>
          </p:cNvPr>
          <p:cNvSpPr txBox="1"/>
          <p:nvPr/>
        </p:nvSpPr>
        <p:spPr>
          <a:xfrm>
            <a:off x="3321084" y="6099571"/>
            <a:ext cx="21721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Canary Islands</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26" name="Oval 25">
            <a:extLst>
              <a:ext uri="{FF2B5EF4-FFF2-40B4-BE49-F238E27FC236}">
                <a16:creationId xmlns:a16="http://schemas.microsoft.com/office/drawing/2014/main" id="{11FD433D-A740-4D9C-AA2D-50E8DF64E3FC}"/>
              </a:ext>
            </a:extLst>
          </p:cNvPr>
          <p:cNvSpPr>
            <a:spLocks noChangeAspect="1"/>
          </p:cNvSpPr>
          <p:nvPr/>
        </p:nvSpPr>
        <p:spPr>
          <a:xfrm>
            <a:off x="9506718" y="4113075"/>
            <a:ext cx="672819" cy="672819"/>
          </a:xfrm>
          <a:prstGeom prst="ellipse">
            <a:avLst/>
          </a:prstGeom>
          <a:solidFill>
            <a:srgbClr val="0070C0"/>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+9%</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3A01A204-49C2-A343-5689-B6A353ED3507}"/>
              </a:ext>
            </a:extLst>
          </p:cNvPr>
          <p:cNvCxnSpPr>
            <a:cxnSpLocks/>
          </p:cNvCxnSpPr>
          <p:nvPr/>
        </p:nvCxnSpPr>
        <p:spPr>
          <a:xfrm>
            <a:off x="10243075" y="4438421"/>
            <a:ext cx="441303" cy="0"/>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3F330C0D-5890-38B8-46AC-E876345B036C}"/>
              </a:ext>
            </a:extLst>
          </p:cNvPr>
          <p:cNvSpPr txBox="1"/>
          <p:nvPr/>
        </p:nvSpPr>
        <p:spPr>
          <a:xfrm>
            <a:off x="10650987" y="4238366"/>
            <a:ext cx="13377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Balearic Islands</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29" name="Oval 28">
            <a:extLst>
              <a:ext uri="{FF2B5EF4-FFF2-40B4-BE49-F238E27FC236}">
                <a16:creationId xmlns:a16="http://schemas.microsoft.com/office/drawing/2014/main" id="{9831816B-4399-2DA9-2D2C-4F93A1E9D62A}"/>
              </a:ext>
            </a:extLst>
          </p:cNvPr>
          <p:cNvSpPr>
            <a:spLocks noChangeAspect="1"/>
          </p:cNvSpPr>
          <p:nvPr/>
        </p:nvSpPr>
        <p:spPr>
          <a:xfrm>
            <a:off x="5346902" y="4727249"/>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+9%</a:t>
            </a:r>
          </a:p>
        </p:txBody>
      </p:sp>
      <p:sp>
        <p:nvSpPr>
          <p:cNvPr id="30" name="TextBox 29">
            <a:extLst>
              <a:ext uri="{FF2B5EF4-FFF2-40B4-BE49-F238E27FC236}">
                <a16:creationId xmlns:a16="http://schemas.microsoft.com/office/drawing/2014/main" id="{693AD9A7-333F-717A-AC4E-1D6A740770E4}"/>
              </a:ext>
            </a:extLst>
          </p:cNvPr>
          <p:cNvSpPr txBox="1"/>
          <p:nvPr/>
        </p:nvSpPr>
        <p:spPr>
          <a:xfrm>
            <a:off x="4271812" y="4863358"/>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Seville</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32" name="Oval 31">
            <a:extLst>
              <a:ext uri="{FF2B5EF4-FFF2-40B4-BE49-F238E27FC236}">
                <a16:creationId xmlns:a16="http://schemas.microsoft.com/office/drawing/2014/main" id="{EC60200D-6EB8-743D-95F7-91725F2993BF}"/>
              </a:ext>
            </a:extLst>
          </p:cNvPr>
          <p:cNvSpPr>
            <a:spLocks noChangeAspect="1"/>
          </p:cNvSpPr>
          <p:nvPr/>
        </p:nvSpPr>
        <p:spPr>
          <a:xfrm>
            <a:off x="7162924" y="3565547"/>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+8%</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sp>
        <p:nvSpPr>
          <p:cNvPr id="33" name="Oval 32">
            <a:extLst>
              <a:ext uri="{FF2B5EF4-FFF2-40B4-BE49-F238E27FC236}">
                <a16:creationId xmlns:a16="http://schemas.microsoft.com/office/drawing/2014/main" id="{ED271DE0-B3EB-F69C-95F3-D736324A29C2}"/>
              </a:ext>
            </a:extLst>
          </p:cNvPr>
          <p:cNvSpPr>
            <a:spLocks noChangeAspect="1"/>
          </p:cNvSpPr>
          <p:nvPr/>
        </p:nvSpPr>
        <p:spPr>
          <a:xfrm>
            <a:off x="6075877" y="1508592"/>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+10%</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cxnSp>
        <p:nvCxnSpPr>
          <p:cNvPr id="35" name="Straight Connector 34">
            <a:extLst>
              <a:ext uri="{FF2B5EF4-FFF2-40B4-BE49-F238E27FC236}">
                <a16:creationId xmlns:a16="http://schemas.microsoft.com/office/drawing/2014/main" id="{CCE4378E-597A-93D6-5D77-3188878CCB74}"/>
              </a:ext>
            </a:extLst>
          </p:cNvPr>
          <p:cNvCxnSpPr>
            <a:cxnSpLocks/>
          </p:cNvCxnSpPr>
          <p:nvPr/>
        </p:nvCxnSpPr>
        <p:spPr>
          <a:xfrm>
            <a:off x="7846501" y="3901956"/>
            <a:ext cx="441303" cy="0"/>
          </a:xfrm>
          <a:prstGeom prst="line">
            <a:avLst/>
          </a:prstGeom>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E897CF90-D856-E792-00F0-80C99CE32E08}"/>
              </a:ext>
            </a:extLst>
          </p:cNvPr>
          <p:cNvSpPr txBox="1"/>
          <p:nvPr/>
        </p:nvSpPr>
        <p:spPr>
          <a:xfrm>
            <a:off x="8081623" y="3712965"/>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Valencia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37" name="Oval 36">
            <a:extLst>
              <a:ext uri="{FF2B5EF4-FFF2-40B4-BE49-F238E27FC236}">
                <a16:creationId xmlns:a16="http://schemas.microsoft.com/office/drawing/2014/main" id="{88861370-13A7-86E9-801C-701FB8C2F53C}"/>
              </a:ext>
            </a:extLst>
          </p:cNvPr>
          <p:cNvSpPr>
            <a:spLocks noChangeAspect="1"/>
          </p:cNvSpPr>
          <p:nvPr/>
        </p:nvSpPr>
        <p:spPr>
          <a:xfrm>
            <a:off x="5934245" y="5163595"/>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a:ln>
                  <a:noFill/>
                </a:ln>
                <a:solidFill>
                  <a:srgbClr val="FFFFFF"/>
                </a:solidFill>
                <a:effectLst/>
                <a:uLnTx/>
                <a:uFillTx/>
                <a:latin typeface="Calibri"/>
                <a:ea typeface="+mn-ea"/>
                <a:cs typeface="+mn-cs"/>
              </a:rPr>
              <a:t>+12%</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E42B0347-38BD-8013-9227-AEA8B9F4740B}"/>
              </a:ext>
            </a:extLst>
          </p:cNvPr>
          <p:cNvCxnSpPr>
            <a:cxnSpLocks/>
          </p:cNvCxnSpPr>
          <p:nvPr/>
        </p:nvCxnSpPr>
        <p:spPr>
          <a:xfrm>
            <a:off x="6572250" y="5592822"/>
            <a:ext cx="821167"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F5E78B5-3E0A-A6D8-B5F0-B95208014CAC}"/>
              </a:ext>
            </a:extLst>
          </p:cNvPr>
          <p:cNvSpPr txBox="1"/>
          <p:nvPr/>
        </p:nvSpPr>
        <p:spPr>
          <a:xfrm>
            <a:off x="6607064" y="5519778"/>
            <a:ext cx="14605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Malaga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A6F6C3D0-37F7-4604-A4DD-F4AF8BACE5A9}"/>
              </a:ext>
            </a:extLst>
          </p:cNvPr>
          <p:cNvSpPr txBox="1"/>
          <p:nvPr/>
        </p:nvSpPr>
        <p:spPr>
          <a:xfrm>
            <a:off x="5067293" y="1511651"/>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Bilbao</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42" name="Oval 41">
            <a:extLst>
              <a:ext uri="{FF2B5EF4-FFF2-40B4-BE49-F238E27FC236}">
                <a16:creationId xmlns:a16="http://schemas.microsoft.com/office/drawing/2014/main" id="{8CC56C3C-3FA1-4B85-1F21-1157F52936DA}"/>
              </a:ext>
            </a:extLst>
          </p:cNvPr>
          <p:cNvSpPr>
            <a:spLocks noChangeAspect="1"/>
          </p:cNvSpPr>
          <p:nvPr/>
        </p:nvSpPr>
        <p:spPr>
          <a:xfrm>
            <a:off x="5574901" y="4037583"/>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+9%</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sp>
        <p:nvSpPr>
          <p:cNvPr id="48" name="Oval 47">
            <a:extLst>
              <a:ext uri="{FF2B5EF4-FFF2-40B4-BE49-F238E27FC236}">
                <a16:creationId xmlns:a16="http://schemas.microsoft.com/office/drawing/2014/main" id="{033BDC9E-8DBD-5FE6-44AD-0FD88CD76135}"/>
              </a:ext>
            </a:extLst>
          </p:cNvPr>
          <p:cNvSpPr>
            <a:spLocks noChangeAspect="1"/>
          </p:cNvSpPr>
          <p:nvPr/>
        </p:nvSpPr>
        <p:spPr>
          <a:xfrm>
            <a:off x="4585912" y="1451945"/>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a:ln>
                  <a:noFill/>
                </a:ln>
                <a:solidFill>
                  <a:srgbClr val="FFFFFF"/>
                </a:solidFill>
                <a:effectLst/>
                <a:uLnTx/>
                <a:uFillTx/>
                <a:latin typeface="Calibri"/>
                <a:ea typeface="+mn-ea"/>
                <a:cs typeface="+mn-cs"/>
              </a:rPr>
              <a:t>+10%</a:t>
            </a:r>
            <a:endParaRPr kumimoji="0" lang="en-GB" sz="2000" b="1" i="0" u="none" strike="noStrike" kern="0" cap="none" spc="0" normalizeH="0" baseline="0" noProof="0">
              <a:ln>
                <a:noFill/>
              </a:ln>
              <a:solidFill>
                <a:srgbClr val="FFFFFF"/>
              </a:solidFill>
              <a:effectLst/>
              <a:uLnTx/>
              <a:uFillTx/>
              <a:latin typeface="Calibri"/>
              <a:ea typeface="+mn-ea"/>
              <a:cs typeface="+mn-cs"/>
            </a:endParaRPr>
          </a:p>
        </p:txBody>
      </p:sp>
      <p:sp>
        <p:nvSpPr>
          <p:cNvPr id="49" name="Oval 48">
            <a:extLst>
              <a:ext uri="{FF2B5EF4-FFF2-40B4-BE49-F238E27FC236}">
                <a16:creationId xmlns:a16="http://schemas.microsoft.com/office/drawing/2014/main" id="{FE48F0D2-7A2A-B0B3-8CF1-55AA7F33F84D}"/>
              </a:ext>
            </a:extLst>
          </p:cNvPr>
          <p:cNvSpPr>
            <a:spLocks noChangeAspect="1"/>
          </p:cNvSpPr>
          <p:nvPr/>
        </p:nvSpPr>
        <p:spPr>
          <a:xfrm>
            <a:off x="7229129" y="4464965"/>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+11%</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sp>
        <p:nvSpPr>
          <p:cNvPr id="51" name="Oval 50">
            <a:extLst>
              <a:ext uri="{FF2B5EF4-FFF2-40B4-BE49-F238E27FC236}">
                <a16:creationId xmlns:a16="http://schemas.microsoft.com/office/drawing/2014/main" id="{37282BFE-77F2-6356-6B3E-A4DE0189FB70}"/>
              </a:ext>
            </a:extLst>
          </p:cNvPr>
          <p:cNvSpPr>
            <a:spLocks noChangeAspect="1"/>
          </p:cNvSpPr>
          <p:nvPr/>
        </p:nvSpPr>
        <p:spPr>
          <a:xfrm>
            <a:off x="6750687" y="2479275"/>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+6%</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cxnSp>
        <p:nvCxnSpPr>
          <p:cNvPr id="54" name="Straight Connector 53">
            <a:extLst>
              <a:ext uri="{FF2B5EF4-FFF2-40B4-BE49-F238E27FC236}">
                <a16:creationId xmlns:a16="http://schemas.microsoft.com/office/drawing/2014/main" id="{AF868BC4-E6BA-C635-DD10-4528E9ED05A9}"/>
              </a:ext>
            </a:extLst>
          </p:cNvPr>
          <p:cNvCxnSpPr>
            <a:cxnSpLocks/>
          </p:cNvCxnSpPr>
          <p:nvPr/>
        </p:nvCxnSpPr>
        <p:spPr>
          <a:xfrm>
            <a:off x="8011761" y="4787220"/>
            <a:ext cx="441303" cy="0"/>
          </a:xfrm>
          <a:prstGeom prst="line">
            <a:avLst/>
          </a:prstGeom>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2714C050-C48C-C8EC-F4D3-380C0C8E8119}"/>
              </a:ext>
            </a:extLst>
          </p:cNvPr>
          <p:cNvSpPr txBox="1"/>
          <p:nvPr/>
        </p:nvSpPr>
        <p:spPr>
          <a:xfrm>
            <a:off x="8246883" y="4598229"/>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Alicante</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1E27DCBC-6584-ED33-9B13-A9CFC7C24BDA}"/>
              </a:ext>
            </a:extLst>
          </p:cNvPr>
          <p:cNvSpPr txBox="1"/>
          <p:nvPr/>
        </p:nvSpPr>
        <p:spPr>
          <a:xfrm>
            <a:off x="4438841" y="4178537"/>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Cordoba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58" name="TextBox 57">
            <a:extLst>
              <a:ext uri="{FF2B5EF4-FFF2-40B4-BE49-F238E27FC236}">
                <a16:creationId xmlns:a16="http://schemas.microsoft.com/office/drawing/2014/main" id="{62EA61C3-2A2B-4BB9-AD2A-F5F33BBDF38F}"/>
              </a:ext>
            </a:extLst>
          </p:cNvPr>
          <p:cNvSpPr txBox="1"/>
          <p:nvPr/>
        </p:nvSpPr>
        <p:spPr>
          <a:xfrm>
            <a:off x="4909977" y="2638933"/>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Zaragoza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cxnSp>
        <p:nvCxnSpPr>
          <p:cNvPr id="59" name="Straight Connector 58">
            <a:extLst>
              <a:ext uri="{FF2B5EF4-FFF2-40B4-BE49-F238E27FC236}">
                <a16:creationId xmlns:a16="http://schemas.microsoft.com/office/drawing/2014/main" id="{22442105-006E-32B5-96CB-D76E0B94417E}"/>
              </a:ext>
            </a:extLst>
          </p:cNvPr>
          <p:cNvCxnSpPr>
            <a:cxnSpLocks/>
          </p:cNvCxnSpPr>
          <p:nvPr/>
        </p:nvCxnSpPr>
        <p:spPr>
          <a:xfrm>
            <a:off x="6118429" y="2846607"/>
            <a:ext cx="504000" cy="0"/>
          </a:xfrm>
          <a:prstGeom prst="line">
            <a:avLst/>
          </a:prstGeom>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01B109E3-CA8D-5938-564F-F902B7DD3AD6}"/>
              </a:ext>
            </a:extLst>
          </p:cNvPr>
          <p:cNvSpPr txBox="1"/>
          <p:nvPr/>
        </p:nvSpPr>
        <p:spPr>
          <a:xfrm>
            <a:off x="2773243" y="1605246"/>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Oviedo</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cxnSp>
        <p:nvCxnSpPr>
          <p:cNvPr id="61" name="Straight Connector 60">
            <a:extLst>
              <a:ext uri="{FF2B5EF4-FFF2-40B4-BE49-F238E27FC236}">
                <a16:creationId xmlns:a16="http://schemas.microsoft.com/office/drawing/2014/main" id="{E140ABEA-1D33-515E-566E-304463EF65AC}"/>
              </a:ext>
            </a:extLst>
          </p:cNvPr>
          <p:cNvCxnSpPr>
            <a:cxnSpLocks/>
          </p:cNvCxnSpPr>
          <p:nvPr/>
        </p:nvCxnSpPr>
        <p:spPr>
          <a:xfrm>
            <a:off x="4046976" y="1781301"/>
            <a:ext cx="504000" cy="0"/>
          </a:xfrm>
          <a:prstGeom prst="line">
            <a:avLst/>
          </a:prstGeom>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E5650A08-A31F-491F-2043-BD715FB76AFA}"/>
              </a:ext>
            </a:extLst>
          </p:cNvPr>
          <p:cNvSpPr>
            <a:spLocks noChangeAspect="1"/>
          </p:cNvSpPr>
          <p:nvPr/>
        </p:nvSpPr>
        <p:spPr>
          <a:xfrm>
            <a:off x="3392540" y="3885938"/>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a:ln>
                  <a:noFill/>
                </a:ln>
                <a:solidFill>
                  <a:srgbClr val="FFFFFF"/>
                </a:solidFill>
                <a:effectLst/>
                <a:uLnTx/>
                <a:uFillTx/>
                <a:latin typeface="Calibri"/>
                <a:ea typeface="+mn-ea"/>
                <a:cs typeface="+mn-cs"/>
              </a:rPr>
              <a:t>+8%</a:t>
            </a:r>
            <a:endParaRPr kumimoji="0" lang="en-GB" sz="2000" b="1" i="0" u="none" strike="noStrike" kern="0" cap="none" spc="0" normalizeH="0" baseline="0" noProof="0">
              <a:ln>
                <a:noFill/>
              </a:ln>
              <a:solidFill>
                <a:srgbClr val="FFFFFF"/>
              </a:solidFill>
              <a:effectLst/>
              <a:uLnTx/>
              <a:uFillTx/>
              <a:latin typeface="Calibri"/>
              <a:ea typeface="+mn-ea"/>
              <a:cs typeface="+mn-cs"/>
            </a:endParaRPr>
          </a:p>
        </p:txBody>
      </p:sp>
      <p:sp>
        <p:nvSpPr>
          <p:cNvPr id="7" name="Oval 6">
            <a:extLst>
              <a:ext uri="{FF2B5EF4-FFF2-40B4-BE49-F238E27FC236}">
                <a16:creationId xmlns:a16="http://schemas.microsoft.com/office/drawing/2014/main" id="{2B403569-848C-497E-E536-FFF34BF3063E}"/>
              </a:ext>
            </a:extLst>
          </p:cNvPr>
          <p:cNvSpPr>
            <a:spLocks noChangeAspect="1"/>
          </p:cNvSpPr>
          <p:nvPr/>
        </p:nvSpPr>
        <p:spPr>
          <a:xfrm>
            <a:off x="3632277" y="2838988"/>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a:ln>
                  <a:noFill/>
                </a:ln>
                <a:solidFill>
                  <a:srgbClr val="FFFFFF"/>
                </a:solidFill>
                <a:effectLst/>
                <a:uLnTx/>
                <a:uFillTx/>
                <a:latin typeface="Calibri"/>
                <a:ea typeface="+mn-ea"/>
                <a:cs typeface="+mn-cs"/>
              </a:rPr>
              <a:t>+4%</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sp>
        <p:nvSpPr>
          <p:cNvPr id="8" name="Oval 7">
            <a:extLst>
              <a:ext uri="{FF2B5EF4-FFF2-40B4-BE49-F238E27FC236}">
                <a16:creationId xmlns:a16="http://schemas.microsoft.com/office/drawing/2014/main" id="{13E0E8F8-C679-3650-68D5-9B094BEEB1E1}"/>
              </a:ext>
            </a:extLst>
          </p:cNvPr>
          <p:cNvSpPr>
            <a:spLocks noChangeAspect="1"/>
          </p:cNvSpPr>
          <p:nvPr/>
        </p:nvSpPr>
        <p:spPr>
          <a:xfrm>
            <a:off x="3861646" y="5116377"/>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a:ln>
                  <a:noFill/>
                </a:ln>
                <a:solidFill>
                  <a:srgbClr val="FFFFFF"/>
                </a:solidFill>
                <a:effectLst/>
                <a:uLnTx/>
                <a:uFillTx/>
                <a:latin typeface="Calibri"/>
                <a:ea typeface="+mn-ea"/>
                <a:cs typeface="+mn-cs"/>
              </a:rPr>
              <a:t>+8%</a:t>
            </a:r>
            <a:endParaRPr kumimoji="0" lang="en-GB" sz="2000" b="1" i="0" u="none" strike="noStrike" kern="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92FC4E02-1E5D-7E6A-3AB1-04CB9DEE8A52}"/>
              </a:ext>
            </a:extLst>
          </p:cNvPr>
          <p:cNvSpPr txBox="1"/>
          <p:nvPr/>
        </p:nvSpPr>
        <p:spPr>
          <a:xfrm>
            <a:off x="2270246" y="2868857"/>
            <a:ext cx="15875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Porto</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F1E8572-0DA0-E084-62CB-2F96CE29ECF4}"/>
              </a:ext>
            </a:extLst>
          </p:cNvPr>
          <p:cNvSpPr txBox="1"/>
          <p:nvPr/>
        </p:nvSpPr>
        <p:spPr>
          <a:xfrm>
            <a:off x="2218276" y="4066102"/>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Lisbon</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1686E38-663E-15CC-24BD-428899AEB0BE}"/>
              </a:ext>
            </a:extLst>
          </p:cNvPr>
          <p:cNvSpPr txBox="1"/>
          <p:nvPr/>
        </p:nvSpPr>
        <p:spPr>
          <a:xfrm>
            <a:off x="2522872" y="5352263"/>
            <a:ext cx="13377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Algarve</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
        <p:nvSpPr>
          <p:cNvPr id="15" name="Oval 14">
            <a:extLst>
              <a:ext uri="{FF2B5EF4-FFF2-40B4-BE49-F238E27FC236}">
                <a16:creationId xmlns:a16="http://schemas.microsoft.com/office/drawing/2014/main" id="{868C6E59-562D-F575-AF10-4E4ADBA21978}"/>
              </a:ext>
            </a:extLst>
          </p:cNvPr>
          <p:cNvSpPr>
            <a:spLocks noChangeAspect="1"/>
          </p:cNvSpPr>
          <p:nvPr/>
        </p:nvSpPr>
        <p:spPr>
          <a:xfrm>
            <a:off x="5278913" y="5403526"/>
            <a:ext cx="672819" cy="672819"/>
          </a:xfrm>
          <a:prstGeom prst="ellipse">
            <a:avLst/>
          </a:prstGeom>
          <a:solidFill>
            <a:schemeClr val="accent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Calibri"/>
                <a:ea typeface="+mn-ea"/>
                <a:cs typeface="+mn-cs"/>
              </a:rPr>
              <a:t>+8%</a:t>
            </a:r>
            <a:endParaRPr kumimoji="0" lang="en-GB" sz="1100" b="1" i="0" u="none" strike="noStrike" kern="0" cap="none" spc="0" normalizeH="0" baseline="0" noProof="0">
              <a:ln>
                <a:noFill/>
              </a:ln>
              <a:solidFill>
                <a:srgbClr val="FFFFFF"/>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752FC3CB-8605-BD8B-54B9-6ABE863D32CC}"/>
              </a:ext>
            </a:extLst>
          </p:cNvPr>
          <p:cNvSpPr txBox="1"/>
          <p:nvPr/>
        </p:nvSpPr>
        <p:spPr>
          <a:xfrm>
            <a:off x="5674747" y="5847354"/>
            <a:ext cx="14605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a:ea typeface="+mn-ea"/>
                <a:cs typeface="+mn-cs"/>
              </a:rPr>
              <a:t>Marbella</a:t>
            </a:r>
            <a:endParaRPr kumimoji="0" lang="en-US" sz="1600" b="0" i="0" u="none" strike="noStrike" kern="1200" cap="none" spc="0" normalizeH="0" baseline="0" noProof="0">
              <a:ln>
                <a:noFill/>
              </a:ln>
              <a:solidFill>
                <a:srgbClr val="3F3F3F"/>
              </a:solidFill>
              <a:effectLst/>
              <a:uLnTx/>
              <a:uFillTx/>
              <a:latin typeface="Calibri"/>
              <a:ea typeface="+mn-ea"/>
              <a:cs typeface="+mn-cs"/>
            </a:endParaRPr>
          </a:p>
        </p:txBody>
      </p:sp>
    </p:spTree>
    <p:extLst>
      <p:ext uri="{BB962C8B-B14F-4D97-AF65-F5344CB8AC3E}">
        <p14:creationId xmlns:p14="http://schemas.microsoft.com/office/powerpoint/2010/main" val="8705690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522FC95-835D-A68B-7E26-0BAE3E1CBE4D}"/>
              </a:ext>
            </a:extLst>
          </p:cNvPr>
          <p:cNvSpPr>
            <a:spLocks noGrp="1"/>
          </p:cNvSpPr>
          <p:nvPr>
            <p:ph type="subTitle" idx="1"/>
          </p:nvPr>
        </p:nvSpPr>
        <p:spPr>
          <a:xfrm>
            <a:off x="574025" y="3176134"/>
            <a:ext cx="5267975" cy="505732"/>
          </a:xfrm>
        </p:spPr>
        <p:txBody>
          <a:bodyPr/>
          <a:lstStyle/>
          <a:p>
            <a:r>
              <a:rPr lang="en-GB"/>
              <a:t>Parisian pleasure and pain</a:t>
            </a:r>
          </a:p>
        </p:txBody>
      </p:sp>
      <p:pic>
        <p:nvPicPr>
          <p:cNvPr id="8" name="Picture Placeholder 7" descr="A river with cars and buildings in the background&#10;&#10;Description automatically generated">
            <a:extLst>
              <a:ext uri="{FF2B5EF4-FFF2-40B4-BE49-F238E27FC236}">
                <a16:creationId xmlns:a16="http://schemas.microsoft.com/office/drawing/2014/main" id="{CFF9ED2B-6D39-226D-1ECA-193048D4684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11" b="4111"/>
          <a:stretch>
            <a:fillRect/>
          </a:stretch>
        </p:blipFill>
        <p:spPr/>
      </p:pic>
    </p:spTree>
    <p:extLst>
      <p:ext uri="{BB962C8B-B14F-4D97-AF65-F5344CB8AC3E}">
        <p14:creationId xmlns:p14="http://schemas.microsoft.com/office/powerpoint/2010/main" val="1511888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8672E4-24E8-4BDB-9940-23C31D19F35C}"/>
              </a:ext>
            </a:extLst>
          </p:cNvPr>
          <p:cNvSpPr>
            <a:spLocks noGrp="1"/>
          </p:cNvSpPr>
          <p:nvPr>
            <p:ph type="title"/>
          </p:nvPr>
        </p:nvSpPr>
        <p:spPr/>
        <p:txBody>
          <a:bodyPr/>
          <a:lstStyle/>
          <a:p>
            <a:r>
              <a:rPr lang="en-US" sz="2400">
                <a:latin typeface="Arial"/>
                <a:cs typeface="Arial"/>
              </a:rPr>
              <a:t>Supply growth having a negative impact on many French cities</a:t>
            </a:r>
          </a:p>
        </p:txBody>
      </p:sp>
      <p:sp>
        <p:nvSpPr>
          <p:cNvPr id="4" name="Text Placeholder 3">
            <a:extLst>
              <a:ext uri="{FF2B5EF4-FFF2-40B4-BE49-F238E27FC236}">
                <a16:creationId xmlns:a16="http://schemas.microsoft.com/office/drawing/2014/main" id="{06BB51B5-037A-4F50-9ADB-C31CA7FBF873}"/>
              </a:ext>
            </a:extLst>
          </p:cNvPr>
          <p:cNvSpPr>
            <a:spLocks noGrp="1"/>
          </p:cNvSpPr>
          <p:nvPr>
            <p:ph type="body" sz="quarter" idx="13"/>
          </p:nvPr>
        </p:nvSpPr>
        <p:spPr/>
        <p:txBody>
          <a:bodyPr/>
          <a:lstStyle/>
          <a:p>
            <a:r>
              <a:rPr lang="en-GB" sz="1800"/>
              <a:t>Occupancy, % change YoY, November YTD 2024 </a:t>
            </a:r>
          </a:p>
        </p:txBody>
      </p:sp>
      <p:sp>
        <p:nvSpPr>
          <p:cNvPr id="14" name="France">
            <a:extLst>
              <a:ext uri="{FF2B5EF4-FFF2-40B4-BE49-F238E27FC236}">
                <a16:creationId xmlns:a16="http://schemas.microsoft.com/office/drawing/2014/main" id="{B8383406-5916-4488-8E1B-A0B18AC9B51A}"/>
              </a:ext>
            </a:extLst>
          </p:cNvPr>
          <p:cNvSpPr>
            <a:spLocks noGrp="1" noRot="1" noMove="1" noResize="1" noEditPoints="1" noAdjustHandles="1" noChangeArrowheads="1" noChangeShapeType="1"/>
          </p:cNvSpPr>
          <p:nvPr/>
        </p:nvSpPr>
        <p:spPr bwMode="auto">
          <a:xfrm>
            <a:off x="2573856" y="1298113"/>
            <a:ext cx="5727285" cy="5255043"/>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rgbClr val="FFFFFF">
              <a:lumMod val="85000"/>
            </a:srgbClr>
          </a:solidFill>
          <a:ln w="9525" cap="flat">
            <a:solidFill>
              <a:srgbClr val="FFFFFF"/>
            </a:solidFill>
            <a:prstDash val="solid"/>
            <a:round/>
            <a:headEnd/>
            <a:tailEnd/>
          </a:ln>
        </p:spPr>
        <p:txBody>
          <a:bodyPr vert="horz" wrap="square" lIns="91464" tIns="45732" rIns="91464" bIns="4573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601" b="1" i="0" u="none" strike="noStrike" kern="0" cap="none" spc="0" normalizeH="0" baseline="0" noProof="0">
              <a:ln>
                <a:noFill/>
              </a:ln>
              <a:solidFill>
                <a:srgbClr val="3F3F3F"/>
              </a:solidFill>
              <a:effectLst/>
              <a:uLnTx/>
              <a:uFillTx/>
              <a:latin typeface="Source Sans Pro" panose="020B0503030403020204" pitchFamily="34" charset="0"/>
              <a:ea typeface="+mn-ea"/>
              <a:cs typeface="+mn-cs"/>
            </a:endParaRPr>
          </a:p>
        </p:txBody>
      </p:sp>
      <p:sp>
        <p:nvSpPr>
          <p:cNvPr id="30" name="TextBox 29">
            <a:extLst>
              <a:ext uri="{FF2B5EF4-FFF2-40B4-BE49-F238E27FC236}">
                <a16:creationId xmlns:a16="http://schemas.microsoft.com/office/drawing/2014/main" id="{E738725F-1232-0359-9F04-A7FE870E0E31}"/>
              </a:ext>
            </a:extLst>
          </p:cNvPr>
          <p:cNvSpPr txBox="1"/>
          <p:nvPr/>
        </p:nvSpPr>
        <p:spPr>
          <a:xfrm>
            <a:off x="4252206" y="2800039"/>
            <a:ext cx="10337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Paris</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56" name="Oval 55">
            <a:extLst>
              <a:ext uri="{FF2B5EF4-FFF2-40B4-BE49-F238E27FC236}">
                <a16:creationId xmlns:a16="http://schemas.microsoft.com/office/drawing/2014/main" id="{151125CF-E40C-D0B5-FEDB-EEF05AAD29C8}"/>
              </a:ext>
            </a:extLst>
          </p:cNvPr>
          <p:cNvSpPr>
            <a:spLocks noChangeAspect="1"/>
          </p:cNvSpPr>
          <p:nvPr/>
        </p:nvSpPr>
        <p:spPr>
          <a:xfrm>
            <a:off x="5669791" y="2731375"/>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-2</a:t>
            </a:r>
          </a:p>
        </p:txBody>
      </p:sp>
      <p:sp>
        <p:nvSpPr>
          <p:cNvPr id="8" name="TextBox 7">
            <a:extLst>
              <a:ext uri="{FF2B5EF4-FFF2-40B4-BE49-F238E27FC236}">
                <a16:creationId xmlns:a16="http://schemas.microsoft.com/office/drawing/2014/main" id="{5A9AB715-8031-14CC-E01A-98571C7E5296}"/>
              </a:ext>
            </a:extLst>
          </p:cNvPr>
          <p:cNvSpPr txBox="1"/>
          <p:nvPr/>
        </p:nvSpPr>
        <p:spPr>
          <a:xfrm>
            <a:off x="6740203" y="1661819"/>
            <a:ext cx="755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Lille</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05E0426F-6EF2-FE77-6691-D325BAE4662A}"/>
              </a:ext>
            </a:extLst>
          </p:cNvPr>
          <p:cNvSpPr>
            <a:spLocks noChangeAspect="1"/>
          </p:cNvSpPr>
          <p:nvPr/>
        </p:nvSpPr>
        <p:spPr>
          <a:xfrm>
            <a:off x="5939974" y="1569097"/>
            <a:ext cx="612000" cy="612000"/>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23C03F0A-A1AF-6C7F-C300-AB5A2C59D03A}"/>
              </a:ext>
            </a:extLst>
          </p:cNvPr>
          <p:cNvSpPr txBox="1"/>
          <p:nvPr/>
        </p:nvSpPr>
        <p:spPr>
          <a:xfrm>
            <a:off x="2714823" y="4827552"/>
            <a:ext cx="15523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Bordeaux</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FB9EFCCE-52EB-4FEB-2E00-0C9CE3DA0401}"/>
              </a:ext>
            </a:extLst>
          </p:cNvPr>
          <p:cNvSpPr>
            <a:spLocks noChangeAspect="1"/>
          </p:cNvSpPr>
          <p:nvPr/>
        </p:nvSpPr>
        <p:spPr>
          <a:xfrm>
            <a:off x="4353191" y="4752551"/>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-2</a:t>
            </a:r>
          </a:p>
        </p:txBody>
      </p:sp>
      <p:sp>
        <p:nvSpPr>
          <p:cNvPr id="12" name="TextBox 11">
            <a:extLst>
              <a:ext uri="{FF2B5EF4-FFF2-40B4-BE49-F238E27FC236}">
                <a16:creationId xmlns:a16="http://schemas.microsoft.com/office/drawing/2014/main" id="{0E9A40A2-28A8-F52D-8BA5-6CD0246E3338}"/>
              </a:ext>
            </a:extLst>
          </p:cNvPr>
          <p:cNvSpPr txBox="1"/>
          <p:nvPr/>
        </p:nvSpPr>
        <p:spPr>
          <a:xfrm>
            <a:off x="2540218" y="3457232"/>
            <a:ext cx="11672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Nantes</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13" name="Oval 12">
            <a:extLst>
              <a:ext uri="{FF2B5EF4-FFF2-40B4-BE49-F238E27FC236}">
                <a16:creationId xmlns:a16="http://schemas.microsoft.com/office/drawing/2014/main" id="{110C26B5-FB44-6725-9889-C4D6DE6EC468}"/>
              </a:ext>
            </a:extLst>
          </p:cNvPr>
          <p:cNvSpPr>
            <a:spLocks noChangeAspect="1"/>
          </p:cNvSpPr>
          <p:nvPr/>
        </p:nvSpPr>
        <p:spPr>
          <a:xfrm>
            <a:off x="3877010" y="3375841"/>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-4</a:t>
            </a:r>
          </a:p>
        </p:txBody>
      </p:sp>
      <p:sp>
        <p:nvSpPr>
          <p:cNvPr id="15" name="TextBox 14">
            <a:extLst>
              <a:ext uri="{FF2B5EF4-FFF2-40B4-BE49-F238E27FC236}">
                <a16:creationId xmlns:a16="http://schemas.microsoft.com/office/drawing/2014/main" id="{1C8C127A-DD95-ACAA-1D2E-76464E4CBB85}"/>
              </a:ext>
            </a:extLst>
          </p:cNvPr>
          <p:cNvSpPr txBox="1"/>
          <p:nvPr/>
        </p:nvSpPr>
        <p:spPr>
          <a:xfrm>
            <a:off x="2803237" y="5395280"/>
            <a:ext cx="1265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Toulouse</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92DF0F9E-9A71-2C53-9E03-3E1197D2DD14}"/>
              </a:ext>
            </a:extLst>
          </p:cNvPr>
          <p:cNvSpPr>
            <a:spLocks noChangeAspect="1"/>
          </p:cNvSpPr>
          <p:nvPr/>
        </p:nvSpPr>
        <p:spPr>
          <a:xfrm>
            <a:off x="4926696" y="5273562"/>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-2</a:t>
            </a:r>
          </a:p>
        </p:txBody>
      </p:sp>
      <p:sp>
        <p:nvSpPr>
          <p:cNvPr id="24" name="TextBox 23">
            <a:extLst>
              <a:ext uri="{FF2B5EF4-FFF2-40B4-BE49-F238E27FC236}">
                <a16:creationId xmlns:a16="http://schemas.microsoft.com/office/drawing/2014/main" id="{6A917042-867F-59C0-4970-332E9DBC5F1C}"/>
              </a:ext>
            </a:extLst>
          </p:cNvPr>
          <p:cNvSpPr txBox="1"/>
          <p:nvPr/>
        </p:nvSpPr>
        <p:spPr>
          <a:xfrm>
            <a:off x="2533793" y="5687582"/>
            <a:ext cx="164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Montpellier</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1A9AF4DE-421C-8F26-19D9-2CCBEB3F8041}"/>
              </a:ext>
            </a:extLst>
          </p:cNvPr>
          <p:cNvSpPr>
            <a:spLocks noChangeAspect="1"/>
          </p:cNvSpPr>
          <p:nvPr/>
        </p:nvSpPr>
        <p:spPr>
          <a:xfrm>
            <a:off x="5966945" y="5594519"/>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-2</a:t>
            </a:r>
          </a:p>
        </p:txBody>
      </p:sp>
      <p:sp>
        <p:nvSpPr>
          <p:cNvPr id="26" name="TextBox 25">
            <a:extLst>
              <a:ext uri="{FF2B5EF4-FFF2-40B4-BE49-F238E27FC236}">
                <a16:creationId xmlns:a16="http://schemas.microsoft.com/office/drawing/2014/main" id="{5FE31A7E-FD60-2C27-BBE2-FAD8A4F509F3}"/>
              </a:ext>
            </a:extLst>
          </p:cNvPr>
          <p:cNvSpPr txBox="1"/>
          <p:nvPr/>
        </p:nvSpPr>
        <p:spPr>
          <a:xfrm>
            <a:off x="7982545" y="5754797"/>
            <a:ext cx="164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Marseille</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CAB3A8A0-394B-60DC-CC3F-58FE71A542ED}"/>
              </a:ext>
            </a:extLst>
          </p:cNvPr>
          <p:cNvSpPr>
            <a:spLocks noChangeAspect="1"/>
          </p:cNvSpPr>
          <p:nvPr/>
        </p:nvSpPr>
        <p:spPr>
          <a:xfrm>
            <a:off x="6617771" y="5623506"/>
            <a:ext cx="612000" cy="612000"/>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Calibri"/>
                <a:ea typeface="+mn-ea"/>
                <a:cs typeface="+mn-cs"/>
              </a:rPr>
              <a:t>0</a:t>
            </a:r>
          </a:p>
        </p:txBody>
      </p:sp>
      <p:sp>
        <p:nvSpPr>
          <p:cNvPr id="32" name="TextBox 31">
            <a:extLst>
              <a:ext uri="{FF2B5EF4-FFF2-40B4-BE49-F238E27FC236}">
                <a16:creationId xmlns:a16="http://schemas.microsoft.com/office/drawing/2014/main" id="{1664BD36-04F9-3E4C-3C50-49EF9B97780E}"/>
              </a:ext>
            </a:extLst>
          </p:cNvPr>
          <p:cNvSpPr txBox="1"/>
          <p:nvPr/>
        </p:nvSpPr>
        <p:spPr>
          <a:xfrm>
            <a:off x="8438050" y="5401416"/>
            <a:ext cx="164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Nice</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4A38FE9A-D96F-4191-3241-13943127C97C}"/>
              </a:ext>
            </a:extLst>
          </p:cNvPr>
          <p:cNvSpPr>
            <a:spLocks noChangeAspect="1"/>
          </p:cNvSpPr>
          <p:nvPr/>
        </p:nvSpPr>
        <p:spPr>
          <a:xfrm>
            <a:off x="7594488" y="5311321"/>
            <a:ext cx="612000" cy="612000"/>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alibri"/>
                <a:ea typeface="+mn-ea"/>
                <a:cs typeface="+mn-cs"/>
              </a:rPr>
              <a:t>+4</a:t>
            </a:r>
          </a:p>
        </p:txBody>
      </p:sp>
      <p:sp>
        <p:nvSpPr>
          <p:cNvPr id="34" name="TextBox 33">
            <a:extLst>
              <a:ext uri="{FF2B5EF4-FFF2-40B4-BE49-F238E27FC236}">
                <a16:creationId xmlns:a16="http://schemas.microsoft.com/office/drawing/2014/main" id="{2E151103-17E8-E76F-54BB-31013065AD52}"/>
              </a:ext>
            </a:extLst>
          </p:cNvPr>
          <p:cNvSpPr txBox="1"/>
          <p:nvPr/>
        </p:nvSpPr>
        <p:spPr>
          <a:xfrm>
            <a:off x="8626744" y="2896945"/>
            <a:ext cx="164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Strasbourg</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42" name="Oval 41">
            <a:extLst>
              <a:ext uri="{FF2B5EF4-FFF2-40B4-BE49-F238E27FC236}">
                <a16:creationId xmlns:a16="http://schemas.microsoft.com/office/drawing/2014/main" id="{96B0964D-61A4-E76C-3EEC-8080CF4A5F24}"/>
              </a:ext>
            </a:extLst>
          </p:cNvPr>
          <p:cNvSpPr>
            <a:spLocks noChangeAspect="1"/>
          </p:cNvSpPr>
          <p:nvPr/>
        </p:nvSpPr>
        <p:spPr>
          <a:xfrm>
            <a:off x="7826050" y="2805747"/>
            <a:ext cx="612000" cy="612000"/>
          </a:xfrm>
          <a:prstGeom prst="ellipse">
            <a:avLst/>
          </a:prstGeom>
          <a:solidFill>
            <a:schemeClr val="accent1"/>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alibri"/>
                <a:ea typeface="+mn-ea"/>
                <a:cs typeface="+mn-cs"/>
              </a:rPr>
              <a:t>+4</a:t>
            </a:r>
          </a:p>
        </p:txBody>
      </p:sp>
      <p:sp>
        <p:nvSpPr>
          <p:cNvPr id="45" name="TextBox 44">
            <a:extLst>
              <a:ext uri="{FF2B5EF4-FFF2-40B4-BE49-F238E27FC236}">
                <a16:creationId xmlns:a16="http://schemas.microsoft.com/office/drawing/2014/main" id="{9BC21FF4-A0B7-441A-6047-FDCABB4BC36D}"/>
              </a:ext>
            </a:extLst>
          </p:cNvPr>
          <p:cNvSpPr txBox="1"/>
          <p:nvPr/>
        </p:nvSpPr>
        <p:spPr>
          <a:xfrm>
            <a:off x="7750981" y="4302997"/>
            <a:ext cx="164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Lyon</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46" name="Oval 45">
            <a:extLst>
              <a:ext uri="{FF2B5EF4-FFF2-40B4-BE49-F238E27FC236}">
                <a16:creationId xmlns:a16="http://schemas.microsoft.com/office/drawing/2014/main" id="{C5D35055-A551-1403-2E6C-071A0A0E3954}"/>
              </a:ext>
            </a:extLst>
          </p:cNvPr>
          <p:cNvSpPr>
            <a:spLocks noChangeAspect="1"/>
          </p:cNvSpPr>
          <p:nvPr/>
        </p:nvSpPr>
        <p:spPr>
          <a:xfrm>
            <a:off x="6623131" y="4200816"/>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-2</a:t>
            </a:r>
          </a:p>
        </p:txBody>
      </p:sp>
      <p:cxnSp>
        <p:nvCxnSpPr>
          <p:cNvPr id="27" name="Straight Connector 26">
            <a:extLst>
              <a:ext uri="{FF2B5EF4-FFF2-40B4-BE49-F238E27FC236}">
                <a16:creationId xmlns:a16="http://schemas.microsoft.com/office/drawing/2014/main" id="{A1E1FB31-FE40-CECA-C430-C2E8D72014B7}"/>
              </a:ext>
            </a:extLst>
          </p:cNvPr>
          <p:cNvCxnSpPr>
            <a:cxnSpLocks/>
          </p:cNvCxnSpPr>
          <p:nvPr/>
        </p:nvCxnSpPr>
        <p:spPr>
          <a:xfrm>
            <a:off x="8438050" y="3111747"/>
            <a:ext cx="266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6EE5C3-3CE3-ED19-0304-563D19C31D8E}"/>
              </a:ext>
            </a:extLst>
          </p:cNvPr>
          <p:cNvCxnSpPr>
            <a:cxnSpLocks/>
          </p:cNvCxnSpPr>
          <p:nvPr/>
        </p:nvCxnSpPr>
        <p:spPr>
          <a:xfrm>
            <a:off x="7229771" y="4506816"/>
            <a:ext cx="59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D690E31-2B4E-827A-5996-005C05DA4529}"/>
              </a:ext>
            </a:extLst>
          </p:cNvPr>
          <p:cNvCxnSpPr>
            <a:cxnSpLocks/>
          </p:cNvCxnSpPr>
          <p:nvPr/>
        </p:nvCxnSpPr>
        <p:spPr>
          <a:xfrm>
            <a:off x="8205588" y="5622084"/>
            <a:ext cx="266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A470ABE-72A2-20DB-006C-7EB7C54C99CA}"/>
              </a:ext>
            </a:extLst>
          </p:cNvPr>
          <p:cNvCxnSpPr>
            <a:cxnSpLocks/>
          </p:cNvCxnSpPr>
          <p:nvPr/>
        </p:nvCxnSpPr>
        <p:spPr>
          <a:xfrm>
            <a:off x="7229771" y="5978969"/>
            <a:ext cx="823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700FE98-FC59-A739-B570-C9DDF0980E08}"/>
              </a:ext>
            </a:extLst>
          </p:cNvPr>
          <p:cNvCxnSpPr>
            <a:cxnSpLocks/>
          </p:cNvCxnSpPr>
          <p:nvPr/>
        </p:nvCxnSpPr>
        <p:spPr>
          <a:xfrm>
            <a:off x="3868395" y="5900519"/>
            <a:ext cx="21073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7474DC-C123-491C-4CCB-913269EDFC63}"/>
              </a:ext>
            </a:extLst>
          </p:cNvPr>
          <p:cNvCxnSpPr>
            <a:cxnSpLocks/>
          </p:cNvCxnSpPr>
          <p:nvPr/>
        </p:nvCxnSpPr>
        <p:spPr>
          <a:xfrm>
            <a:off x="3962348" y="5604621"/>
            <a:ext cx="9724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F0565B9-15A7-3870-66E7-FF012CC7E2BF}"/>
              </a:ext>
            </a:extLst>
          </p:cNvPr>
          <p:cNvCxnSpPr>
            <a:cxnSpLocks/>
          </p:cNvCxnSpPr>
          <p:nvPr/>
        </p:nvCxnSpPr>
        <p:spPr>
          <a:xfrm>
            <a:off x="3962348" y="5075172"/>
            <a:ext cx="4008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CCA48B7-517C-2D07-D29A-AD89C3F469C0}"/>
              </a:ext>
            </a:extLst>
          </p:cNvPr>
          <p:cNvCxnSpPr>
            <a:cxnSpLocks/>
          </p:cNvCxnSpPr>
          <p:nvPr/>
        </p:nvCxnSpPr>
        <p:spPr>
          <a:xfrm>
            <a:off x="3467511" y="3680940"/>
            <a:ext cx="4008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9F26BC5-FD6A-922C-FA5A-C82789557BFB}"/>
              </a:ext>
            </a:extLst>
          </p:cNvPr>
          <p:cNvCxnSpPr>
            <a:cxnSpLocks/>
          </p:cNvCxnSpPr>
          <p:nvPr/>
        </p:nvCxnSpPr>
        <p:spPr>
          <a:xfrm>
            <a:off x="6551974" y="1883723"/>
            <a:ext cx="266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E801C0A-92BD-848B-9B4B-73C345958784}"/>
              </a:ext>
            </a:extLst>
          </p:cNvPr>
          <p:cNvCxnSpPr>
            <a:cxnSpLocks/>
          </p:cNvCxnSpPr>
          <p:nvPr/>
        </p:nvCxnSpPr>
        <p:spPr>
          <a:xfrm>
            <a:off x="4965191" y="3045821"/>
            <a:ext cx="6580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696B4B-B3F1-D8CA-B843-1014E8A34C13}"/>
              </a:ext>
            </a:extLst>
          </p:cNvPr>
          <p:cNvSpPr txBox="1"/>
          <p:nvPr/>
        </p:nvSpPr>
        <p:spPr>
          <a:xfrm>
            <a:off x="1520189" y="2883990"/>
            <a:ext cx="1265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Rennes</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894ED1B5-6D40-1BC0-780A-8B98D015737D}"/>
              </a:ext>
            </a:extLst>
          </p:cNvPr>
          <p:cNvSpPr>
            <a:spLocks noChangeAspect="1"/>
          </p:cNvSpPr>
          <p:nvPr/>
        </p:nvSpPr>
        <p:spPr>
          <a:xfrm>
            <a:off x="3643648" y="2762272"/>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-1</a:t>
            </a:r>
          </a:p>
        </p:txBody>
      </p:sp>
      <p:cxnSp>
        <p:nvCxnSpPr>
          <p:cNvPr id="18" name="Straight Connector 17">
            <a:extLst>
              <a:ext uri="{FF2B5EF4-FFF2-40B4-BE49-F238E27FC236}">
                <a16:creationId xmlns:a16="http://schemas.microsoft.com/office/drawing/2014/main" id="{05CE5D24-ED2B-90AE-F505-5C8BF227B2A6}"/>
              </a:ext>
            </a:extLst>
          </p:cNvPr>
          <p:cNvCxnSpPr>
            <a:cxnSpLocks/>
          </p:cNvCxnSpPr>
          <p:nvPr/>
        </p:nvCxnSpPr>
        <p:spPr>
          <a:xfrm>
            <a:off x="2679300" y="3093331"/>
            <a:ext cx="9724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1AC5FE1-F305-8080-C082-A710C8804177}"/>
              </a:ext>
            </a:extLst>
          </p:cNvPr>
          <p:cNvSpPr txBox="1"/>
          <p:nvPr/>
        </p:nvSpPr>
        <p:spPr>
          <a:xfrm>
            <a:off x="2914765" y="2044047"/>
            <a:ext cx="12650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Rouen</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62786093-B875-0CD5-9E30-CBBACD8D3366}"/>
              </a:ext>
            </a:extLst>
          </p:cNvPr>
          <p:cNvSpPr>
            <a:spLocks noChangeAspect="1"/>
          </p:cNvSpPr>
          <p:nvPr/>
        </p:nvSpPr>
        <p:spPr>
          <a:xfrm>
            <a:off x="5038224" y="1922329"/>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-5</a:t>
            </a:r>
          </a:p>
        </p:txBody>
      </p:sp>
      <p:cxnSp>
        <p:nvCxnSpPr>
          <p:cNvPr id="22" name="Straight Connector 21">
            <a:extLst>
              <a:ext uri="{FF2B5EF4-FFF2-40B4-BE49-F238E27FC236}">
                <a16:creationId xmlns:a16="http://schemas.microsoft.com/office/drawing/2014/main" id="{CE1B6E7B-ED12-8BB1-886A-F93F271AA5D2}"/>
              </a:ext>
            </a:extLst>
          </p:cNvPr>
          <p:cNvCxnSpPr>
            <a:cxnSpLocks/>
          </p:cNvCxnSpPr>
          <p:nvPr/>
        </p:nvCxnSpPr>
        <p:spPr>
          <a:xfrm>
            <a:off x="4073876" y="2253388"/>
            <a:ext cx="9724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B7EBD8E-882E-E25E-FD98-071CC74544AB}"/>
              </a:ext>
            </a:extLst>
          </p:cNvPr>
          <p:cNvSpPr txBox="1"/>
          <p:nvPr/>
        </p:nvSpPr>
        <p:spPr>
          <a:xfrm>
            <a:off x="7964485" y="3377746"/>
            <a:ext cx="164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Dijon</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641F0B4A-EAD2-F5A5-B058-86FECC01BE17}"/>
              </a:ext>
            </a:extLst>
          </p:cNvPr>
          <p:cNvSpPr>
            <a:spLocks noChangeAspect="1"/>
          </p:cNvSpPr>
          <p:nvPr/>
        </p:nvSpPr>
        <p:spPr>
          <a:xfrm>
            <a:off x="6836635" y="3275565"/>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-1</a:t>
            </a:r>
          </a:p>
        </p:txBody>
      </p:sp>
      <p:cxnSp>
        <p:nvCxnSpPr>
          <p:cNvPr id="38" name="Straight Connector 37">
            <a:extLst>
              <a:ext uri="{FF2B5EF4-FFF2-40B4-BE49-F238E27FC236}">
                <a16:creationId xmlns:a16="http://schemas.microsoft.com/office/drawing/2014/main" id="{63600E17-6FB5-E99B-1701-6E5A7BD2751D}"/>
              </a:ext>
            </a:extLst>
          </p:cNvPr>
          <p:cNvCxnSpPr>
            <a:cxnSpLocks/>
          </p:cNvCxnSpPr>
          <p:nvPr/>
        </p:nvCxnSpPr>
        <p:spPr>
          <a:xfrm>
            <a:off x="7443275" y="3581565"/>
            <a:ext cx="59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47CEFA0-B244-94EA-D2C0-6C6C202F4300}"/>
              </a:ext>
            </a:extLst>
          </p:cNvPr>
          <p:cNvSpPr txBox="1"/>
          <p:nvPr/>
        </p:nvSpPr>
        <p:spPr>
          <a:xfrm>
            <a:off x="7964485" y="4945658"/>
            <a:ext cx="164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2124"/>
                </a:solidFill>
                <a:effectLst/>
                <a:uLnTx/>
                <a:uFillTx/>
                <a:latin typeface="arial" panose="020B0604020202020204" pitchFamily="34" charset="0"/>
                <a:ea typeface="+mn-ea"/>
                <a:cs typeface="+mn-cs"/>
              </a:rPr>
              <a:t>Grenoble</a:t>
            </a:r>
            <a:endParaRPr kumimoji="0" lang="fr-FR" sz="20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31118254-3BA4-A1AC-A3DB-7293A70E0ADE}"/>
              </a:ext>
            </a:extLst>
          </p:cNvPr>
          <p:cNvSpPr>
            <a:spLocks noChangeAspect="1"/>
          </p:cNvSpPr>
          <p:nvPr/>
        </p:nvSpPr>
        <p:spPr>
          <a:xfrm>
            <a:off x="6836635" y="4843477"/>
            <a:ext cx="612000" cy="612000"/>
          </a:xfrm>
          <a:prstGeom prst="ellipse">
            <a:avLst/>
          </a:prstGeom>
          <a:solidFill>
            <a:schemeClr val="bg2"/>
          </a:solidFill>
          <a:ln w="25400" cap="flat" cmpd="sng" algn="ctr">
            <a:noFill/>
            <a:prstDash val="solid"/>
          </a:ln>
          <a:effectLst/>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Calibri"/>
                <a:ea typeface="+mn-ea"/>
                <a:cs typeface="+mn-cs"/>
              </a:rPr>
              <a:t>-1</a:t>
            </a:r>
          </a:p>
        </p:txBody>
      </p:sp>
      <p:cxnSp>
        <p:nvCxnSpPr>
          <p:cNvPr id="44" name="Straight Connector 43">
            <a:extLst>
              <a:ext uri="{FF2B5EF4-FFF2-40B4-BE49-F238E27FC236}">
                <a16:creationId xmlns:a16="http://schemas.microsoft.com/office/drawing/2014/main" id="{495B5F61-CAF3-B8AE-463E-339336E627C2}"/>
              </a:ext>
            </a:extLst>
          </p:cNvPr>
          <p:cNvCxnSpPr>
            <a:cxnSpLocks/>
          </p:cNvCxnSpPr>
          <p:nvPr/>
        </p:nvCxnSpPr>
        <p:spPr>
          <a:xfrm>
            <a:off x="7443275" y="5149477"/>
            <a:ext cx="59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4129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0ED40415-C1CF-591F-A55E-BED99B2AA231}"/>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1575255-F0E4-8CD5-B018-4C3C0BCA7858}"/>
              </a:ext>
            </a:extLst>
          </p:cNvPr>
          <p:cNvSpPr>
            <a:spLocks noGrp="1"/>
          </p:cNvSpPr>
          <p:nvPr>
            <p:ph type="title"/>
          </p:nvPr>
        </p:nvSpPr>
        <p:spPr>
          <a:xfrm>
            <a:off x="576000" y="427545"/>
            <a:ext cx="10350617" cy="350429"/>
          </a:xfrm>
        </p:spPr>
        <p:txBody>
          <a:bodyPr/>
          <a:lstStyle/>
          <a:p>
            <a:r>
              <a:rPr lang="en-GB" dirty="0"/>
              <a:t>First, the pleasure, Paris ADR reached €773 during Olympics</a:t>
            </a:r>
          </a:p>
        </p:txBody>
      </p:sp>
      <p:sp>
        <p:nvSpPr>
          <p:cNvPr id="4" name="Text Placeholder 3">
            <a:extLst>
              <a:ext uri="{FF2B5EF4-FFF2-40B4-BE49-F238E27FC236}">
                <a16:creationId xmlns:a16="http://schemas.microsoft.com/office/drawing/2014/main" id="{A5A65FEA-5D8D-E840-DC49-A8FAA0758B26}"/>
              </a:ext>
            </a:extLst>
          </p:cNvPr>
          <p:cNvSpPr>
            <a:spLocks noGrp="1"/>
          </p:cNvSpPr>
          <p:nvPr>
            <p:ph type="body" sz="quarter" idx="13"/>
          </p:nvPr>
        </p:nvSpPr>
        <p:spPr/>
        <p:txBody>
          <a:bodyPr/>
          <a:lstStyle/>
          <a:p>
            <a:r>
              <a:rPr lang="en-GB"/>
              <a:t>Paris, Occupancy, ADR &amp; RevPAR, Pre-during-post Olympics</a:t>
            </a:r>
          </a:p>
        </p:txBody>
      </p:sp>
    </p:spTree>
    <p:extLst>
      <p:ext uri="{BB962C8B-B14F-4D97-AF65-F5344CB8AC3E}">
        <p14:creationId xmlns:p14="http://schemas.microsoft.com/office/powerpoint/2010/main" val="37259849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5DE748E8-D2D3-23DA-4E2D-B4AEC49219E7}"/>
              </a:ext>
            </a:extLst>
          </p:cNvPr>
          <p:cNvGraphicFramePr>
            <a:graphicFrameLocks noGrp="1"/>
          </p:cNvGraphicFramePr>
          <p:nvPr>
            <p:ph type="chart" idx="1"/>
          </p:nvPr>
        </p:nvGraphicFramePr>
        <p:xfrm>
          <a:off x="609600"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CF8D631-9AF8-0154-10DC-E34C571CFB96}"/>
              </a:ext>
            </a:extLst>
          </p:cNvPr>
          <p:cNvSpPr>
            <a:spLocks noGrp="1"/>
          </p:cNvSpPr>
          <p:nvPr>
            <p:ph type="title"/>
          </p:nvPr>
        </p:nvSpPr>
        <p:spPr>
          <a:xfrm>
            <a:off x="576000" y="427546"/>
            <a:ext cx="11466648" cy="350428"/>
          </a:xfrm>
        </p:spPr>
        <p:txBody>
          <a:bodyPr/>
          <a:lstStyle/>
          <a:p>
            <a:r>
              <a:rPr lang="en-GB" dirty="0"/>
              <a:t>Now the pain, ADR &amp; Occupancy both dipped prior and post Olympics</a:t>
            </a:r>
          </a:p>
        </p:txBody>
      </p:sp>
      <p:sp>
        <p:nvSpPr>
          <p:cNvPr id="4" name="Text Placeholder 3">
            <a:extLst>
              <a:ext uri="{FF2B5EF4-FFF2-40B4-BE49-F238E27FC236}">
                <a16:creationId xmlns:a16="http://schemas.microsoft.com/office/drawing/2014/main" id="{096AD9DC-0013-43F1-659E-13BF76317FB0}"/>
              </a:ext>
            </a:extLst>
          </p:cNvPr>
          <p:cNvSpPr>
            <a:spLocks noGrp="1"/>
          </p:cNvSpPr>
          <p:nvPr>
            <p:ph type="body" sz="quarter" idx="13"/>
          </p:nvPr>
        </p:nvSpPr>
        <p:spPr>
          <a:xfrm>
            <a:off x="576000" y="777974"/>
            <a:ext cx="11158800" cy="350428"/>
          </a:xfrm>
        </p:spPr>
        <p:txBody>
          <a:bodyPr/>
          <a:lstStyle/>
          <a:p>
            <a:r>
              <a:rPr lang="en-GB"/>
              <a:t>Paris, Occupancy, ADR, and RevPAR (EUR) % change YoY, Olympic period</a:t>
            </a:r>
          </a:p>
        </p:txBody>
      </p:sp>
    </p:spTree>
    <p:extLst>
      <p:ext uri="{BB962C8B-B14F-4D97-AF65-F5344CB8AC3E}">
        <p14:creationId xmlns:p14="http://schemas.microsoft.com/office/powerpoint/2010/main" val="23294661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D82C81-3324-1E46-E78A-E57142B2FEE3}"/>
              </a:ext>
            </a:extLst>
          </p:cNvPr>
          <p:cNvSpPr>
            <a:spLocks noGrp="1"/>
          </p:cNvSpPr>
          <p:nvPr>
            <p:ph type="subTitle" idx="1"/>
          </p:nvPr>
        </p:nvSpPr>
        <p:spPr>
          <a:xfrm>
            <a:off x="250040" y="3429000"/>
            <a:ext cx="6455560" cy="505732"/>
          </a:xfrm>
        </p:spPr>
        <p:txBody>
          <a:bodyPr/>
          <a:lstStyle/>
          <a:p>
            <a:r>
              <a:rPr lang="en-GB"/>
              <a:t>Do we love events? </a:t>
            </a:r>
          </a:p>
          <a:p>
            <a:r>
              <a:rPr lang="en-GB" u="sng"/>
              <a:t>Yes, we do. </a:t>
            </a:r>
          </a:p>
          <a:p>
            <a:endParaRPr lang="en-GB"/>
          </a:p>
        </p:txBody>
      </p:sp>
      <p:pic>
        <p:nvPicPr>
          <p:cNvPr id="6" name="Picture Placeholder 5">
            <a:extLst>
              <a:ext uri="{FF2B5EF4-FFF2-40B4-BE49-F238E27FC236}">
                <a16:creationId xmlns:a16="http://schemas.microsoft.com/office/drawing/2014/main" id="{CAF433A0-4307-B60B-FC7C-16BEF9D3172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788" r="25788"/>
          <a:stretch/>
        </p:blipFill>
        <p:spPr/>
      </p:pic>
    </p:spTree>
    <p:extLst>
      <p:ext uri="{BB962C8B-B14F-4D97-AF65-F5344CB8AC3E}">
        <p14:creationId xmlns:p14="http://schemas.microsoft.com/office/powerpoint/2010/main" val="546320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37CB7EAE-ACA9-7E57-F581-365F35AE6456}"/>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0711DDAD-034E-8ABE-5DD0-266466F19CF6}"/>
              </a:ext>
            </a:extLst>
          </p:cNvPr>
          <p:cNvSpPr>
            <a:spLocks noGrp="1"/>
          </p:cNvSpPr>
          <p:nvPr>
            <p:ph type="title"/>
          </p:nvPr>
        </p:nvSpPr>
        <p:spPr/>
        <p:txBody>
          <a:bodyPr/>
          <a:lstStyle/>
          <a:p>
            <a:r>
              <a:rPr lang="en-US"/>
              <a:t>Thank you, Taylor, thank you…..</a:t>
            </a:r>
          </a:p>
        </p:txBody>
      </p:sp>
      <p:sp>
        <p:nvSpPr>
          <p:cNvPr id="4" name="Text Placeholder 3">
            <a:extLst>
              <a:ext uri="{FF2B5EF4-FFF2-40B4-BE49-F238E27FC236}">
                <a16:creationId xmlns:a16="http://schemas.microsoft.com/office/drawing/2014/main" id="{AA534F51-C061-A605-9C17-1F6F17C0D683}"/>
              </a:ext>
            </a:extLst>
          </p:cNvPr>
          <p:cNvSpPr>
            <a:spLocks noGrp="1"/>
          </p:cNvSpPr>
          <p:nvPr>
            <p:ph type="body" sz="quarter" idx="13"/>
          </p:nvPr>
        </p:nvSpPr>
        <p:spPr/>
        <p:txBody>
          <a:bodyPr/>
          <a:lstStyle/>
          <a:p>
            <a:r>
              <a:rPr lang="en-US"/>
              <a:t>Europe, occupancy and ADR (local currency) % chg. YoY, Eras tour nights 2024</a:t>
            </a:r>
          </a:p>
        </p:txBody>
      </p:sp>
      <p:pic>
        <p:nvPicPr>
          <p:cNvPr id="2" name="Picture 2" descr="Taylor Swift Eras Tour in London: Dates, Timings, Support Acts, Tickets &amp;  Setlist">
            <a:extLst>
              <a:ext uri="{FF2B5EF4-FFF2-40B4-BE49-F238E27FC236}">
                <a16:creationId xmlns:a16="http://schemas.microsoft.com/office/drawing/2014/main" id="{905AC122-B33E-42D8-BC1E-348262E77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838" y="2389909"/>
            <a:ext cx="2954971" cy="16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4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642521-0344-AB85-3EDB-855C4C8E006B}"/>
              </a:ext>
            </a:extLst>
          </p:cNvPr>
          <p:cNvPicPr>
            <a:picLocks noChangeAspect="1"/>
          </p:cNvPicPr>
          <p:nvPr/>
        </p:nvPicPr>
        <p:blipFill>
          <a:blip r:embed="rId3"/>
          <a:stretch>
            <a:fillRect/>
          </a:stretch>
        </p:blipFill>
        <p:spPr>
          <a:xfrm>
            <a:off x="295275" y="147480"/>
            <a:ext cx="11601450" cy="6305550"/>
          </a:xfrm>
          <a:prstGeom prst="rect">
            <a:avLst/>
          </a:prstGeom>
        </p:spPr>
      </p:pic>
      <p:sp>
        <p:nvSpPr>
          <p:cNvPr id="2" name="Title 1">
            <a:extLst>
              <a:ext uri="{FF2B5EF4-FFF2-40B4-BE49-F238E27FC236}">
                <a16:creationId xmlns:a16="http://schemas.microsoft.com/office/drawing/2014/main" id="{76AABC50-4AE2-97E3-1791-E763C9691583}"/>
              </a:ext>
            </a:extLst>
          </p:cNvPr>
          <p:cNvSpPr>
            <a:spLocks noGrp="1"/>
          </p:cNvSpPr>
          <p:nvPr>
            <p:ph type="title"/>
          </p:nvPr>
        </p:nvSpPr>
        <p:spPr>
          <a:xfrm>
            <a:off x="576000" y="427545"/>
            <a:ext cx="10866031" cy="350429"/>
          </a:xfrm>
        </p:spPr>
        <p:txBody>
          <a:bodyPr/>
          <a:lstStyle/>
          <a:p>
            <a:r>
              <a:rPr lang="en-GB" sz="2400"/>
              <a:t>Occupancy (slowly) growing</a:t>
            </a:r>
          </a:p>
        </p:txBody>
      </p:sp>
      <p:sp>
        <p:nvSpPr>
          <p:cNvPr id="3" name="Text Placeholder 2">
            <a:extLst>
              <a:ext uri="{FF2B5EF4-FFF2-40B4-BE49-F238E27FC236}">
                <a16:creationId xmlns:a16="http://schemas.microsoft.com/office/drawing/2014/main" id="{632F3D7F-37A8-E7B7-3A73-C73475003151}"/>
              </a:ext>
            </a:extLst>
          </p:cNvPr>
          <p:cNvSpPr>
            <a:spLocks noGrp="1"/>
          </p:cNvSpPr>
          <p:nvPr>
            <p:ph type="body" sz="quarter" idx="13"/>
          </p:nvPr>
        </p:nvSpPr>
        <p:spPr>
          <a:xfrm>
            <a:off x="576000" y="777974"/>
            <a:ext cx="10866031" cy="307248"/>
          </a:xfrm>
        </p:spPr>
        <p:txBody>
          <a:bodyPr/>
          <a:lstStyle/>
          <a:p>
            <a:r>
              <a:rPr lang="en-GB" sz="1800"/>
              <a:t>Occupancy, YTD November 2024 and % change to 2023</a:t>
            </a:r>
          </a:p>
        </p:txBody>
      </p:sp>
      <p:sp>
        <p:nvSpPr>
          <p:cNvPr id="8" name="TextBox 7">
            <a:extLst>
              <a:ext uri="{FF2B5EF4-FFF2-40B4-BE49-F238E27FC236}">
                <a16:creationId xmlns:a16="http://schemas.microsoft.com/office/drawing/2014/main" id="{B6FE15A7-6646-54BE-75EB-AB67FF808C9F}"/>
              </a:ext>
            </a:extLst>
          </p:cNvPr>
          <p:cNvSpPr txBox="1"/>
          <p:nvPr/>
        </p:nvSpPr>
        <p:spPr>
          <a:xfrm>
            <a:off x="1541930" y="6456096"/>
            <a:ext cx="51905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lumMod val="65000"/>
                  </a:srgbClr>
                </a:solidFill>
                <a:effectLst/>
                <a:uLnTx/>
                <a:uFillTx/>
                <a:latin typeface="Calibri"/>
                <a:ea typeface="+mn-ea"/>
                <a:cs typeface="+mn-cs"/>
              </a:rPr>
              <a:t>Excluding Lebanon, Venezuela</a:t>
            </a:r>
          </a:p>
        </p:txBody>
      </p:sp>
    </p:spTree>
    <p:extLst>
      <p:ext uri="{BB962C8B-B14F-4D97-AF65-F5344CB8AC3E}">
        <p14:creationId xmlns:p14="http://schemas.microsoft.com/office/powerpoint/2010/main" val="1300285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E0C694C4-0AA5-3AE8-83E5-8F84AFAB1B3C}"/>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E01C7B5-E4D8-F6EA-21E4-208C6A1A2E4B}"/>
              </a:ext>
            </a:extLst>
          </p:cNvPr>
          <p:cNvSpPr>
            <a:spLocks noGrp="1"/>
          </p:cNvSpPr>
          <p:nvPr>
            <p:ph type="title"/>
          </p:nvPr>
        </p:nvSpPr>
        <p:spPr/>
        <p:txBody>
          <a:bodyPr/>
          <a:lstStyle/>
          <a:p>
            <a:r>
              <a:rPr lang="en-GB" i="1"/>
              <a:t>“Rumour has it”</a:t>
            </a:r>
            <a:r>
              <a:rPr lang="en-GB"/>
              <a:t>… Adele doubled Munich RevPAR</a:t>
            </a:r>
          </a:p>
        </p:txBody>
      </p:sp>
      <p:sp>
        <p:nvSpPr>
          <p:cNvPr id="4" name="Text Placeholder 3">
            <a:extLst>
              <a:ext uri="{FF2B5EF4-FFF2-40B4-BE49-F238E27FC236}">
                <a16:creationId xmlns:a16="http://schemas.microsoft.com/office/drawing/2014/main" id="{2AF497CF-3A36-9878-6B72-C020A4AF8F5D}"/>
              </a:ext>
            </a:extLst>
          </p:cNvPr>
          <p:cNvSpPr>
            <a:spLocks noGrp="1"/>
          </p:cNvSpPr>
          <p:nvPr>
            <p:ph type="body" sz="quarter" idx="13"/>
          </p:nvPr>
        </p:nvSpPr>
        <p:spPr/>
        <p:txBody>
          <a:bodyPr/>
          <a:lstStyle/>
          <a:p>
            <a:r>
              <a:rPr lang="en-GB" sz="1800"/>
              <a:t>Munich, KPIs (EUR) % chg. YoY, Adele concert nights, vs. rest of Aug 2024</a:t>
            </a:r>
          </a:p>
        </p:txBody>
      </p:sp>
      <p:pic>
        <p:nvPicPr>
          <p:cNvPr id="2050" name="Picture 2" descr="Adele and Her Epic Transformation | SurgeryTR">
            <a:extLst>
              <a:ext uri="{FF2B5EF4-FFF2-40B4-BE49-F238E27FC236}">
                <a16:creationId xmlns:a16="http://schemas.microsoft.com/office/drawing/2014/main" id="{85898866-1BF9-3840-189E-76CF2E038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4163" y="1995054"/>
            <a:ext cx="3195781" cy="179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407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6D915447-2B80-2A7B-0D75-FF375E4F33C7}"/>
              </a:ext>
            </a:extLst>
          </p:cNvPr>
          <p:cNvGraphicFramePr>
            <a:graphicFrameLocks noGrp="1"/>
          </p:cNvGraphicFramePr>
          <p:nvPr>
            <p:ph type="chart" idx="1"/>
          </p:nvPr>
        </p:nvGraphicFramePr>
        <p:xfrm>
          <a:off x="587375" y="1312433"/>
          <a:ext cx="10972800" cy="490421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98A5B9A2-D4D9-36E7-BCC2-3AE40D47712B}"/>
              </a:ext>
            </a:extLst>
          </p:cNvPr>
          <p:cNvSpPr>
            <a:spLocks noGrp="1"/>
          </p:cNvSpPr>
          <p:nvPr>
            <p:ph type="title"/>
          </p:nvPr>
        </p:nvSpPr>
        <p:spPr/>
        <p:txBody>
          <a:bodyPr/>
          <a:lstStyle/>
          <a:p>
            <a:r>
              <a:rPr lang="en-US" sz="2400"/>
              <a:t>Concert &amp; Events: hit all the right notes.</a:t>
            </a:r>
          </a:p>
        </p:txBody>
      </p:sp>
      <p:sp>
        <p:nvSpPr>
          <p:cNvPr id="4" name="Text Placeholder 3">
            <a:extLst>
              <a:ext uri="{FF2B5EF4-FFF2-40B4-BE49-F238E27FC236}">
                <a16:creationId xmlns:a16="http://schemas.microsoft.com/office/drawing/2014/main" id="{3F3DB9DD-EAF4-A0E7-37FE-130E2FD0B5AE}"/>
              </a:ext>
            </a:extLst>
          </p:cNvPr>
          <p:cNvSpPr>
            <a:spLocks noGrp="1"/>
          </p:cNvSpPr>
          <p:nvPr>
            <p:ph type="body" sz="quarter" idx="13"/>
          </p:nvPr>
        </p:nvSpPr>
        <p:spPr>
          <a:xfrm>
            <a:off x="576000" y="777974"/>
            <a:ext cx="9203000" cy="307248"/>
          </a:xfrm>
        </p:spPr>
        <p:txBody>
          <a:bodyPr/>
          <a:lstStyle/>
          <a:p>
            <a:r>
              <a:rPr lang="en-US" sz="1800"/>
              <a:t>Munich, KPI % chg. YoY, Aug 2024</a:t>
            </a:r>
          </a:p>
        </p:txBody>
      </p:sp>
      <p:sp>
        <p:nvSpPr>
          <p:cNvPr id="2" name="Rectangle 1">
            <a:extLst>
              <a:ext uri="{FF2B5EF4-FFF2-40B4-BE49-F238E27FC236}">
                <a16:creationId xmlns:a16="http://schemas.microsoft.com/office/drawing/2014/main" id="{1C9B19EE-1DA7-1913-7C55-FADB4481CCB0}"/>
              </a:ext>
            </a:extLst>
          </p:cNvPr>
          <p:cNvSpPr/>
          <p:nvPr/>
        </p:nvSpPr>
        <p:spPr>
          <a:xfrm>
            <a:off x="8433995" y="2022438"/>
            <a:ext cx="742278" cy="3894268"/>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4BA2E64-A6D1-A177-4EE6-76EEFF5438DF}"/>
              </a:ext>
            </a:extLst>
          </p:cNvPr>
          <p:cNvSpPr/>
          <p:nvPr/>
        </p:nvSpPr>
        <p:spPr>
          <a:xfrm>
            <a:off x="10787417" y="2022439"/>
            <a:ext cx="658719" cy="3894268"/>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ED892E6-1151-03FF-C166-0DA8617041FD}"/>
              </a:ext>
            </a:extLst>
          </p:cNvPr>
          <p:cNvSpPr/>
          <p:nvPr/>
        </p:nvSpPr>
        <p:spPr>
          <a:xfrm>
            <a:off x="3851966" y="2022438"/>
            <a:ext cx="658719" cy="3894268"/>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DE0AA27-DEF2-C60C-F747-4A88F550D7FA}"/>
              </a:ext>
            </a:extLst>
          </p:cNvPr>
          <p:cNvSpPr/>
          <p:nvPr/>
        </p:nvSpPr>
        <p:spPr>
          <a:xfrm>
            <a:off x="1582103" y="2022438"/>
            <a:ext cx="658719" cy="3894268"/>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3548609-8441-B4C6-B606-7A0BA1BE7FEE}"/>
              </a:ext>
            </a:extLst>
          </p:cNvPr>
          <p:cNvSpPr/>
          <p:nvPr/>
        </p:nvSpPr>
        <p:spPr>
          <a:xfrm>
            <a:off x="5526042" y="2022438"/>
            <a:ext cx="293846" cy="3894268"/>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3B855A2-0740-E635-F5AA-3B243255B6D8}"/>
              </a:ext>
            </a:extLst>
          </p:cNvPr>
          <p:cNvSpPr/>
          <p:nvPr/>
        </p:nvSpPr>
        <p:spPr>
          <a:xfrm>
            <a:off x="6184691" y="2022438"/>
            <a:ext cx="293846" cy="3894268"/>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D720E093-84DD-FADE-4C57-041ECC18A3F6}"/>
              </a:ext>
            </a:extLst>
          </p:cNvPr>
          <p:cNvSpPr/>
          <p:nvPr/>
        </p:nvSpPr>
        <p:spPr>
          <a:xfrm>
            <a:off x="7594902" y="1435651"/>
            <a:ext cx="118333" cy="167238"/>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8AB2224-37B8-EFE6-DE78-831968D24B0F}"/>
              </a:ext>
            </a:extLst>
          </p:cNvPr>
          <p:cNvSpPr txBox="1"/>
          <p:nvPr/>
        </p:nvSpPr>
        <p:spPr>
          <a:xfrm>
            <a:off x="7686338" y="1370416"/>
            <a:ext cx="22160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a:ea typeface="+mn-ea"/>
                <a:cs typeface="Arial" panose="020B0604020202020204" pitchFamily="34" charset="0"/>
              </a:rPr>
              <a:t>Concert night</a:t>
            </a:r>
          </a:p>
        </p:txBody>
      </p:sp>
    </p:spTree>
    <p:extLst>
      <p:ext uri="{BB962C8B-B14F-4D97-AF65-F5344CB8AC3E}">
        <p14:creationId xmlns:p14="http://schemas.microsoft.com/office/powerpoint/2010/main" val="163584452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86CE9FAE-253C-6434-D195-4FF00FBDDB14}"/>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8B9B4D39-8994-D9FF-90B0-E5441FB53FA4}"/>
              </a:ext>
            </a:extLst>
          </p:cNvPr>
          <p:cNvSpPr>
            <a:spLocks noGrp="1"/>
          </p:cNvSpPr>
          <p:nvPr>
            <p:ph type="title"/>
          </p:nvPr>
        </p:nvSpPr>
        <p:spPr>
          <a:xfrm>
            <a:off x="576001" y="427545"/>
            <a:ext cx="11556732" cy="350429"/>
          </a:xfrm>
        </p:spPr>
        <p:txBody>
          <a:bodyPr/>
          <a:lstStyle/>
          <a:p>
            <a:r>
              <a:rPr lang="en-US"/>
              <a:t>The UK&amp;I now preparing for </a:t>
            </a:r>
            <a:r>
              <a:rPr lang="en-US" i="1"/>
              <a:t>Supersonic</a:t>
            </a:r>
            <a:r>
              <a:rPr lang="en-US"/>
              <a:t> summer in 2025</a:t>
            </a:r>
          </a:p>
        </p:txBody>
      </p:sp>
      <p:sp>
        <p:nvSpPr>
          <p:cNvPr id="4" name="Text Placeholder 3">
            <a:extLst>
              <a:ext uri="{FF2B5EF4-FFF2-40B4-BE49-F238E27FC236}">
                <a16:creationId xmlns:a16="http://schemas.microsoft.com/office/drawing/2014/main" id="{66AF8E80-3084-6FFF-2DA6-C721D1E30CCF}"/>
              </a:ext>
            </a:extLst>
          </p:cNvPr>
          <p:cNvSpPr>
            <a:spLocks noGrp="1"/>
          </p:cNvSpPr>
          <p:nvPr>
            <p:ph type="body" sz="quarter" idx="13"/>
          </p:nvPr>
        </p:nvSpPr>
        <p:spPr/>
        <p:txBody>
          <a:bodyPr/>
          <a:lstStyle/>
          <a:p>
            <a:r>
              <a:rPr lang="en-US"/>
              <a:t>UK &amp; Ireland Host Cities, Occupancy on the books, Jul-Sep 2025 as of 4 Nov</a:t>
            </a:r>
          </a:p>
        </p:txBody>
      </p:sp>
      <p:pic>
        <p:nvPicPr>
          <p:cNvPr id="2050" name="Picture 2" descr="Oasis Reunite, Announce 2025 Concerts">
            <a:extLst>
              <a:ext uri="{FF2B5EF4-FFF2-40B4-BE49-F238E27FC236}">
                <a16:creationId xmlns:a16="http://schemas.microsoft.com/office/drawing/2014/main" id="{9DD9EA0F-0BCE-C3CA-B752-A5FAC2969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3285" y="1344994"/>
            <a:ext cx="2832101" cy="18880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49543E77-3FFB-10B0-DE7F-580024FB82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822" y="602759"/>
            <a:ext cx="2667126" cy="577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320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D82C81-3324-1E46-E78A-E57142B2FEE3}"/>
              </a:ext>
            </a:extLst>
          </p:cNvPr>
          <p:cNvSpPr>
            <a:spLocks noGrp="1"/>
          </p:cNvSpPr>
          <p:nvPr>
            <p:ph type="subTitle" idx="1"/>
          </p:nvPr>
        </p:nvSpPr>
        <p:spPr>
          <a:xfrm>
            <a:off x="250040" y="3429000"/>
            <a:ext cx="6455560" cy="505732"/>
          </a:xfrm>
        </p:spPr>
        <p:txBody>
          <a:bodyPr/>
          <a:lstStyle/>
          <a:p>
            <a:r>
              <a:rPr lang="en-GB"/>
              <a:t>A glimpse into the future</a:t>
            </a:r>
          </a:p>
          <a:p>
            <a:endParaRPr lang="en-GB"/>
          </a:p>
        </p:txBody>
      </p:sp>
      <p:pic>
        <p:nvPicPr>
          <p:cNvPr id="6" name="Picture Placeholder 5">
            <a:extLst>
              <a:ext uri="{FF2B5EF4-FFF2-40B4-BE49-F238E27FC236}">
                <a16:creationId xmlns:a16="http://schemas.microsoft.com/office/drawing/2014/main" id="{CAF433A0-4307-B60B-FC7C-16BEF9D3172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762" r="25762"/>
          <a:stretch/>
        </p:blipFill>
        <p:spPr/>
      </p:pic>
    </p:spTree>
    <p:extLst>
      <p:ext uri="{BB962C8B-B14F-4D97-AF65-F5344CB8AC3E}">
        <p14:creationId xmlns:p14="http://schemas.microsoft.com/office/powerpoint/2010/main" val="3024159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79773647-F99B-2BEA-7B7E-EE7010986830}"/>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2F424734-0E22-4DB8-6034-B93C2496CDEA}"/>
              </a:ext>
            </a:extLst>
          </p:cNvPr>
          <p:cNvSpPr>
            <a:spLocks noGrp="1"/>
          </p:cNvSpPr>
          <p:nvPr>
            <p:ph type="title"/>
          </p:nvPr>
        </p:nvSpPr>
        <p:spPr/>
        <p:txBody>
          <a:bodyPr/>
          <a:lstStyle/>
          <a:p>
            <a:r>
              <a:rPr lang="en-US" dirty="0"/>
              <a:t>APAC arrivals to Europe will recover in 2026</a:t>
            </a:r>
          </a:p>
        </p:txBody>
      </p:sp>
      <p:sp>
        <p:nvSpPr>
          <p:cNvPr id="4" name="Text Placeholder 3">
            <a:extLst>
              <a:ext uri="{FF2B5EF4-FFF2-40B4-BE49-F238E27FC236}">
                <a16:creationId xmlns:a16="http://schemas.microsoft.com/office/drawing/2014/main" id="{B1D958E6-8E21-75A2-1951-B578585C5599}"/>
              </a:ext>
            </a:extLst>
          </p:cNvPr>
          <p:cNvSpPr>
            <a:spLocks noGrp="1"/>
          </p:cNvSpPr>
          <p:nvPr>
            <p:ph type="body" sz="quarter" idx="13"/>
          </p:nvPr>
        </p:nvSpPr>
        <p:spPr/>
        <p:txBody>
          <a:bodyPr/>
          <a:lstStyle/>
          <a:p>
            <a:r>
              <a:rPr lang="en-US"/>
              <a:t>Arrivals to Europe from APAC, 2000-2026F</a:t>
            </a:r>
          </a:p>
        </p:txBody>
      </p:sp>
      <p:sp>
        <p:nvSpPr>
          <p:cNvPr id="9" name="TextBox 8">
            <a:extLst>
              <a:ext uri="{FF2B5EF4-FFF2-40B4-BE49-F238E27FC236}">
                <a16:creationId xmlns:a16="http://schemas.microsoft.com/office/drawing/2014/main" id="{D7674A48-7A6C-86B9-D2AE-10894806CFC3}"/>
              </a:ext>
            </a:extLst>
          </p:cNvPr>
          <p:cNvSpPr txBox="1"/>
          <p:nvPr/>
        </p:nvSpPr>
        <p:spPr>
          <a:xfrm>
            <a:off x="10077290" y="6571519"/>
            <a:ext cx="1563022"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50000"/>
                    <a:lumOff val="50000"/>
                  </a:srgbClr>
                </a:solidFill>
                <a:effectLst/>
                <a:uLnTx/>
                <a:uFillTx/>
                <a:latin typeface="Calibri"/>
                <a:ea typeface="+mn-ea"/>
                <a:cs typeface="+mn-cs"/>
              </a:rPr>
              <a:t>Source: Oxford Economics</a:t>
            </a:r>
          </a:p>
        </p:txBody>
      </p:sp>
    </p:spTree>
    <p:extLst>
      <p:ext uri="{BB962C8B-B14F-4D97-AF65-F5344CB8AC3E}">
        <p14:creationId xmlns:p14="http://schemas.microsoft.com/office/powerpoint/2010/main" val="39962635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B28DD04A-6A3C-4C0F-9B01-738D4DA55B0E}"/>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FDD6681-055C-4F0D-B8B3-60DCB5B5BD52}"/>
              </a:ext>
            </a:extLst>
          </p:cNvPr>
          <p:cNvSpPr>
            <a:spLocks noGrp="1"/>
          </p:cNvSpPr>
          <p:nvPr>
            <p:ph type="title"/>
          </p:nvPr>
        </p:nvSpPr>
        <p:spPr>
          <a:xfrm>
            <a:off x="576000" y="427545"/>
            <a:ext cx="10701599" cy="350429"/>
          </a:xfrm>
        </p:spPr>
        <p:txBody>
          <a:bodyPr/>
          <a:lstStyle/>
          <a:p>
            <a:r>
              <a:rPr lang="en-GB">
                <a:latin typeface="Arial"/>
                <a:cs typeface="Arial"/>
              </a:rPr>
              <a:t>The UK remains the development hotspot in Europe…..</a:t>
            </a:r>
            <a:endParaRPr lang="en-GB"/>
          </a:p>
        </p:txBody>
      </p:sp>
      <p:sp>
        <p:nvSpPr>
          <p:cNvPr id="4" name="Text Placeholder 3">
            <a:extLst>
              <a:ext uri="{FF2B5EF4-FFF2-40B4-BE49-F238E27FC236}">
                <a16:creationId xmlns:a16="http://schemas.microsoft.com/office/drawing/2014/main" id="{62CA5565-DD87-4D30-82DF-A51EA8C794C1}"/>
              </a:ext>
            </a:extLst>
          </p:cNvPr>
          <p:cNvSpPr>
            <a:spLocks noGrp="1"/>
          </p:cNvSpPr>
          <p:nvPr>
            <p:ph type="body" sz="quarter" idx="13"/>
          </p:nvPr>
        </p:nvSpPr>
        <p:spPr/>
        <p:txBody>
          <a:bodyPr/>
          <a:lstStyle/>
          <a:p>
            <a:r>
              <a:rPr lang="en-GB" dirty="0"/>
              <a:t>European countries, Rooms in the active pipeline, December 2024</a:t>
            </a:r>
          </a:p>
        </p:txBody>
      </p:sp>
    </p:spTree>
    <p:extLst>
      <p:ext uri="{BB962C8B-B14F-4D97-AF65-F5344CB8AC3E}">
        <p14:creationId xmlns:p14="http://schemas.microsoft.com/office/powerpoint/2010/main" val="13067936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04521D-B87F-443B-A55D-407959E2E525}"/>
              </a:ext>
            </a:extLst>
          </p:cNvPr>
          <p:cNvPicPr>
            <a:picLocks noChangeAspect="1"/>
          </p:cNvPicPr>
          <p:nvPr/>
        </p:nvPicPr>
        <p:blipFill rotWithShape="1">
          <a:blip r:embed="rId3"/>
          <a:srcRect t="42381" r="65630" b="1525"/>
          <a:stretch/>
        </p:blipFill>
        <p:spPr>
          <a:xfrm>
            <a:off x="1810544" y="-26988"/>
            <a:ext cx="10342562" cy="6477000"/>
          </a:xfrm>
          <a:prstGeom prst="rect">
            <a:avLst/>
          </a:prstGeom>
        </p:spPr>
      </p:pic>
      <p:sp>
        <p:nvSpPr>
          <p:cNvPr id="7" name="TextBox 38">
            <a:extLst>
              <a:ext uri="{FF2B5EF4-FFF2-40B4-BE49-F238E27FC236}">
                <a16:creationId xmlns:a16="http://schemas.microsoft.com/office/drawing/2014/main" id="{EB6ADD31-E189-4695-B4AE-CCFD8C6205BB}"/>
              </a:ext>
            </a:extLst>
          </p:cNvPr>
          <p:cNvSpPr txBox="1"/>
          <p:nvPr/>
        </p:nvSpPr>
        <p:spPr>
          <a:xfrm>
            <a:off x="3906838" y="3181350"/>
            <a:ext cx="1195387"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London</a:t>
            </a:r>
          </a:p>
        </p:txBody>
      </p:sp>
      <p:cxnSp>
        <p:nvCxnSpPr>
          <p:cNvPr id="8" name="Straight Connector 7">
            <a:extLst>
              <a:ext uri="{FF2B5EF4-FFF2-40B4-BE49-F238E27FC236}">
                <a16:creationId xmlns:a16="http://schemas.microsoft.com/office/drawing/2014/main" id="{19AA68A1-D054-4994-8FE8-7DB6B940E3AC}"/>
              </a:ext>
            </a:extLst>
          </p:cNvPr>
          <p:cNvCxnSpPr>
            <a:cxnSpLocks/>
          </p:cNvCxnSpPr>
          <p:nvPr/>
        </p:nvCxnSpPr>
        <p:spPr>
          <a:xfrm flipH="1">
            <a:off x="4837113" y="3367087"/>
            <a:ext cx="219075" cy="0"/>
          </a:xfrm>
          <a:prstGeom prst="line">
            <a:avLst/>
          </a:prstGeom>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BB5C96BB-6243-43DB-9F08-08CC283847BD}"/>
              </a:ext>
            </a:extLst>
          </p:cNvPr>
          <p:cNvSpPr>
            <a:spLocks noChangeAspect="1"/>
          </p:cNvSpPr>
          <p:nvPr/>
        </p:nvSpPr>
        <p:spPr>
          <a:xfrm>
            <a:off x="5003800" y="3159125"/>
            <a:ext cx="423863" cy="412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4342323-B064-42F2-84AF-C9107BCE1E29}" type="TxLink">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10" name="TextBox 38">
            <a:extLst>
              <a:ext uri="{FF2B5EF4-FFF2-40B4-BE49-F238E27FC236}">
                <a16:creationId xmlns:a16="http://schemas.microsoft.com/office/drawing/2014/main" id="{8CAF0225-74A4-49DC-B199-E39E75A9F557}"/>
              </a:ext>
            </a:extLst>
          </p:cNvPr>
          <p:cNvSpPr txBox="1"/>
          <p:nvPr/>
        </p:nvSpPr>
        <p:spPr>
          <a:xfrm>
            <a:off x="2895600" y="2813050"/>
            <a:ext cx="1103313"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Dublin</a:t>
            </a:r>
          </a:p>
        </p:txBody>
      </p:sp>
      <p:cxnSp>
        <p:nvCxnSpPr>
          <p:cNvPr id="11" name="Straight Connector 10">
            <a:extLst>
              <a:ext uri="{FF2B5EF4-FFF2-40B4-BE49-F238E27FC236}">
                <a16:creationId xmlns:a16="http://schemas.microsoft.com/office/drawing/2014/main" id="{AF3CE6C9-B3AC-45DA-89D3-BE523156E610}"/>
              </a:ext>
            </a:extLst>
          </p:cNvPr>
          <p:cNvCxnSpPr>
            <a:cxnSpLocks/>
          </p:cNvCxnSpPr>
          <p:nvPr/>
        </p:nvCxnSpPr>
        <p:spPr>
          <a:xfrm flipH="1">
            <a:off x="3746500" y="3003550"/>
            <a:ext cx="222250" cy="0"/>
          </a:xfrm>
          <a:prstGeom prst="line">
            <a:avLst/>
          </a:prstGeom>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22A9D4B3-A395-45B5-ABF5-434FEABF5551}"/>
              </a:ext>
            </a:extLst>
          </p:cNvPr>
          <p:cNvSpPr>
            <a:spLocks noChangeAspect="1"/>
          </p:cNvSpPr>
          <p:nvPr/>
        </p:nvSpPr>
        <p:spPr>
          <a:xfrm>
            <a:off x="3970338" y="2800350"/>
            <a:ext cx="425450" cy="411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+4</a:t>
            </a:r>
          </a:p>
        </p:txBody>
      </p:sp>
      <p:sp>
        <p:nvSpPr>
          <p:cNvPr id="13" name="TextBox 38">
            <a:extLst>
              <a:ext uri="{FF2B5EF4-FFF2-40B4-BE49-F238E27FC236}">
                <a16:creationId xmlns:a16="http://schemas.microsoft.com/office/drawing/2014/main" id="{21C5C6EC-CDDB-4342-A78B-38552A13EB14}"/>
              </a:ext>
            </a:extLst>
          </p:cNvPr>
          <p:cNvSpPr txBox="1"/>
          <p:nvPr/>
        </p:nvSpPr>
        <p:spPr>
          <a:xfrm>
            <a:off x="3206750" y="2160587"/>
            <a:ext cx="1144588" cy="32702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Edinburgh</a:t>
            </a:r>
          </a:p>
        </p:txBody>
      </p:sp>
      <p:cxnSp>
        <p:nvCxnSpPr>
          <p:cNvPr id="14" name="Straight Connector 13">
            <a:extLst>
              <a:ext uri="{FF2B5EF4-FFF2-40B4-BE49-F238E27FC236}">
                <a16:creationId xmlns:a16="http://schemas.microsoft.com/office/drawing/2014/main" id="{F3F80FDF-0E62-4FD0-947C-4E7D737EB54D}"/>
              </a:ext>
            </a:extLst>
          </p:cNvPr>
          <p:cNvCxnSpPr>
            <a:cxnSpLocks/>
          </p:cNvCxnSpPr>
          <p:nvPr/>
        </p:nvCxnSpPr>
        <p:spPr>
          <a:xfrm flipH="1">
            <a:off x="4246563" y="2355850"/>
            <a:ext cx="128587" cy="0"/>
          </a:xfrm>
          <a:prstGeom prst="line">
            <a:avLst/>
          </a:prstGeom>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178B8F26-AB09-46DE-BC73-961FE1B4BD2E}"/>
              </a:ext>
            </a:extLst>
          </p:cNvPr>
          <p:cNvSpPr>
            <a:spLocks noChangeAspect="1"/>
          </p:cNvSpPr>
          <p:nvPr/>
        </p:nvSpPr>
        <p:spPr>
          <a:xfrm>
            <a:off x="4376738" y="2151062"/>
            <a:ext cx="422275"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-1</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16" name="TextBox 38">
            <a:extLst>
              <a:ext uri="{FF2B5EF4-FFF2-40B4-BE49-F238E27FC236}">
                <a16:creationId xmlns:a16="http://schemas.microsoft.com/office/drawing/2014/main" id="{9DCD2D83-F81E-48D4-A6A1-466B77ADC575}"/>
              </a:ext>
            </a:extLst>
          </p:cNvPr>
          <p:cNvSpPr txBox="1"/>
          <p:nvPr/>
        </p:nvSpPr>
        <p:spPr>
          <a:xfrm>
            <a:off x="4667250" y="5492750"/>
            <a:ext cx="1195388"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Madrid</a:t>
            </a:r>
          </a:p>
        </p:txBody>
      </p:sp>
      <p:cxnSp>
        <p:nvCxnSpPr>
          <p:cNvPr id="17" name="Straight Connector 16">
            <a:extLst>
              <a:ext uri="{FF2B5EF4-FFF2-40B4-BE49-F238E27FC236}">
                <a16:creationId xmlns:a16="http://schemas.microsoft.com/office/drawing/2014/main" id="{2AFCC905-7DD1-4A6D-BF71-C1204619A0E1}"/>
              </a:ext>
            </a:extLst>
          </p:cNvPr>
          <p:cNvCxnSpPr>
            <a:cxnSpLocks/>
          </p:cNvCxnSpPr>
          <p:nvPr/>
        </p:nvCxnSpPr>
        <p:spPr>
          <a:xfrm flipH="1">
            <a:off x="4806950" y="5681662"/>
            <a:ext cx="133350" cy="0"/>
          </a:xfrm>
          <a:prstGeom prst="line">
            <a:avLst/>
          </a:prstGeom>
        </p:spPr>
        <p:style>
          <a:lnRef idx="1">
            <a:schemeClr val="dk1"/>
          </a:lnRef>
          <a:fillRef idx="0">
            <a:schemeClr val="dk1"/>
          </a:fillRef>
          <a:effectRef idx="0">
            <a:schemeClr val="dk1"/>
          </a:effectRef>
          <a:fontRef idx="minor">
            <a:schemeClr val="tx1"/>
          </a:fontRef>
        </p:style>
      </p:cxnSp>
      <p:sp>
        <p:nvSpPr>
          <p:cNvPr id="18" name="Oval 17">
            <a:extLst>
              <a:ext uri="{FF2B5EF4-FFF2-40B4-BE49-F238E27FC236}">
                <a16:creationId xmlns:a16="http://schemas.microsoft.com/office/drawing/2014/main" id="{39A59AF0-A430-4A64-B6EF-DAB258E2A555}"/>
              </a:ext>
            </a:extLst>
          </p:cNvPr>
          <p:cNvSpPr>
            <a:spLocks noChangeAspect="1"/>
          </p:cNvSpPr>
          <p:nvPr/>
        </p:nvSpPr>
        <p:spPr>
          <a:xfrm>
            <a:off x="4421188" y="5478462"/>
            <a:ext cx="422275" cy="412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+4</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19" name="TextBox 38">
            <a:extLst>
              <a:ext uri="{FF2B5EF4-FFF2-40B4-BE49-F238E27FC236}">
                <a16:creationId xmlns:a16="http://schemas.microsoft.com/office/drawing/2014/main" id="{FA77628B-8936-4988-9C49-9321B7DDADAC}"/>
              </a:ext>
            </a:extLst>
          </p:cNvPr>
          <p:cNvSpPr txBox="1"/>
          <p:nvPr/>
        </p:nvSpPr>
        <p:spPr>
          <a:xfrm>
            <a:off x="2687638" y="5775325"/>
            <a:ext cx="1196975"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Lisbon</a:t>
            </a:r>
          </a:p>
        </p:txBody>
      </p:sp>
      <p:cxnSp>
        <p:nvCxnSpPr>
          <p:cNvPr id="20" name="Straight Connector 19">
            <a:extLst>
              <a:ext uri="{FF2B5EF4-FFF2-40B4-BE49-F238E27FC236}">
                <a16:creationId xmlns:a16="http://schemas.microsoft.com/office/drawing/2014/main" id="{54890370-AEE9-4D39-A638-BE55AC41FED6}"/>
              </a:ext>
            </a:extLst>
          </p:cNvPr>
          <p:cNvCxnSpPr>
            <a:cxnSpLocks/>
          </p:cNvCxnSpPr>
          <p:nvPr/>
        </p:nvCxnSpPr>
        <p:spPr>
          <a:xfrm flipH="1">
            <a:off x="3571875" y="5975350"/>
            <a:ext cx="114300" cy="0"/>
          </a:xfrm>
          <a:prstGeom prst="line">
            <a:avLst/>
          </a:prstGeom>
        </p:spPr>
        <p:style>
          <a:lnRef idx="1">
            <a:schemeClr val="dk1"/>
          </a:lnRef>
          <a:fillRef idx="0">
            <a:schemeClr val="dk1"/>
          </a:fillRef>
          <a:effectRef idx="0">
            <a:schemeClr val="dk1"/>
          </a:effectRef>
          <a:fontRef idx="minor">
            <a:schemeClr val="tx1"/>
          </a:fontRef>
        </p:style>
      </p:cxnSp>
      <p:sp>
        <p:nvSpPr>
          <p:cNvPr id="21" name="Oval 20">
            <a:extLst>
              <a:ext uri="{FF2B5EF4-FFF2-40B4-BE49-F238E27FC236}">
                <a16:creationId xmlns:a16="http://schemas.microsoft.com/office/drawing/2014/main" id="{7EAE6863-1AF3-4F88-871E-0167EBFEF1A9}"/>
              </a:ext>
            </a:extLst>
          </p:cNvPr>
          <p:cNvSpPr>
            <a:spLocks noChangeAspect="1"/>
          </p:cNvSpPr>
          <p:nvPr/>
        </p:nvSpPr>
        <p:spPr>
          <a:xfrm>
            <a:off x="3678238" y="5767387"/>
            <a:ext cx="422275" cy="412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+2</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22" name="TextBox 38">
            <a:extLst>
              <a:ext uri="{FF2B5EF4-FFF2-40B4-BE49-F238E27FC236}">
                <a16:creationId xmlns:a16="http://schemas.microsoft.com/office/drawing/2014/main" id="{9B781C5F-122F-41B1-A78E-9967416F4B9C}"/>
              </a:ext>
            </a:extLst>
          </p:cNvPr>
          <p:cNvSpPr txBox="1"/>
          <p:nvPr/>
        </p:nvSpPr>
        <p:spPr>
          <a:xfrm>
            <a:off x="4637088" y="3822700"/>
            <a:ext cx="681037"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Paris</a:t>
            </a:r>
          </a:p>
        </p:txBody>
      </p:sp>
      <p:cxnSp>
        <p:nvCxnSpPr>
          <p:cNvPr id="23" name="Straight Connector 22">
            <a:extLst>
              <a:ext uri="{FF2B5EF4-FFF2-40B4-BE49-F238E27FC236}">
                <a16:creationId xmlns:a16="http://schemas.microsoft.com/office/drawing/2014/main" id="{9333145C-9B54-4E89-8260-6A6B875F0969}"/>
              </a:ext>
            </a:extLst>
          </p:cNvPr>
          <p:cNvCxnSpPr>
            <a:cxnSpLocks/>
          </p:cNvCxnSpPr>
          <p:nvPr/>
        </p:nvCxnSpPr>
        <p:spPr>
          <a:xfrm flipH="1">
            <a:off x="5214938" y="4013200"/>
            <a:ext cx="117475" cy="0"/>
          </a:xfrm>
          <a:prstGeom prst="line">
            <a:avLst/>
          </a:prstGeom>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43D15DEF-77BD-4E0F-A42D-23EB70781789}"/>
              </a:ext>
            </a:extLst>
          </p:cNvPr>
          <p:cNvSpPr>
            <a:spLocks noChangeAspect="1"/>
          </p:cNvSpPr>
          <p:nvPr/>
        </p:nvSpPr>
        <p:spPr>
          <a:xfrm>
            <a:off x="5303838" y="3789362"/>
            <a:ext cx="414337"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+5</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25" name="TextBox 38">
            <a:extLst>
              <a:ext uri="{FF2B5EF4-FFF2-40B4-BE49-F238E27FC236}">
                <a16:creationId xmlns:a16="http://schemas.microsoft.com/office/drawing/2014/main" id="{196D0D9B-16D5-4FE2-A034-D0E83AEE1208}"/>
              </a:ext>
            </a:extLst>
          </p:cNvPr>
          <p:cNvSpPr txBox="1"/>
          <p:nvPr/>
        </p:nvSpPr>
        <p:spPr>
          <a:xfrm>
            <a:off x="4816475" y="2251075"/>
            <a:ext cx="1724025"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Copenhagen</a:t>
            </a:r>
          </a:p>
        </p:txBody>
      </p:sp>
      <p:cxnSp>
        <p:nvCxnSpPr>
          <p:cNvPr id="26" name="Straight Connector 25">
            <a:extLst>
              <a:ext uri="{FF2B5EF4-FFF2-40B4-BE49-F238E27FC236}">
                <a16:creationId xmlns:a16="http://schemas.microsoft.com/office/drawing/2014/main" id="{DB21EB58-6E58-438A-AF81-A6F12A6D85F4}"/>
              </a:ext>
            </a:extLst>
          </p:cNvPr>
          <p:cNvCxnSpPr>
            <a:cxnSpLocks/>
          </p:cNvCxnSpPr>
          <p:nvPr/>
        </p:nvCxnSpPr>
        <p:spPr>
          <a:xfrm flipH="1">
            <a:off x="6245225" y="2439987"/>
            <a:ext cx="477838" cy="0"/>
          </a:xfrm>
          <a:prstGeom prst="line">
            <a:avLst/>
          </a:prstGeom>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42442BC3-1A47-45F7-AFA1-A0DA8944A9CC}"/>
              </a:ext>
            </a:extLst>
          </p:cNvPr>
          <p:cNvSpPr>
            <a:spLocks noChangeAspect="1"/>
          </p:cNvSpPr>
          <p:nvPr/>
        </p:nvSpPr>
        <p:spPr>
          <a:xfrm>
            <a:off x="6704013" y="2235200"/>
            <a:ext cx="423862" cy="411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+7</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28" name="Oval 27">
            <a:extLst>
              <a:ext uri="{FF2B5EF4-FFF2-40B4-BE49-F238E27FC236}">
                <a16:creationId xmlns:a16="http://schemas.microsoft.com/office/drawing/2014/main" id="{429CDE65-A62C-4A4C-9A5F-73BEE4E91600}"/>
              </a:ext>
            </a:extLst>
          </p:cNvPr>
          <p:cNvSpPr>
            <a:spLocks noChangeAspect="1"/>
          </p:cNvSpPr>
          <p:nvPr/>
        </p:nvSpPr>
        <p:spPr>
          <a:xfrm>
            <a:off x="6675438" y="2957512"/>
            <a:ext cx="414337" cy="4127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1DDF6D6-47F5-4CFE-A357-5342F16629FC}" type="TxLink">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29" name="Oval 28">
            <a:extLst>
              <a:ext uri="{FF2B5EF4-FFF2-40B4-BE49-F238E27FC236}">
                <a16:creationId xmlns:a16="http://schemas.microsoft.com/office/drawing/2014/main" id="{F55E3170-169C-4187-B5B3-2A51AC12E75A}"/>
              </a:ext>
            </a:extLst>
          </p:cNvPr>
          <p:cNvSpPr>
            <a:spLocks noChangeAspect="1"/>
          </p:cNvSpPr>
          <p:nvPr/>
        </p:nvSpPr>
        <p:spPr>
          <a:xfrm>
            <a:off x="6194425" y="4132262"/>
            <a:ext cx="420688"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+3</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30" name="Oval 29">
            <a:extLst>
              <a:ext uri="{FF2B5EF4-FFF2-40B4-BE49-F238E27FC236}">
                <a16:creationId xmlns:a16="http://schemas.microsoft.com/office/drawing/2014/main" id="{1C377E69-0438-467F-BD47-E6ADA55C4D2A}"/>
              </a:ext>
            </a:extLst>
          </p:cNvPr>
          <p:cNvSpPr>
            <a:spLocks noChangeAspect="1"/>
          </p:cNvSpPr>
          <p:nvPr/>
        </p:nvSpPr>
        <p:spPr>
          <a:xfrm>
            <a:off x="7102475" y="3883025"/>
            <a:ext cx="425450" cy="411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AC2DEA1-372F-4BAC-9681-CFD4DBDA86EB}" type="TxLink">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31" name="Oval 30">
            <a:extLst>
              <a:ext uri="{FF2B5EF4-FFF2-40B4-BE49-F238E27FC236}">
                <a16:creationId xmlns:a16="http://schemas.microsoft.com/office/drawing/2014/main" id="{EB9B8CDB-6977-498B-A21B-F169F9C54DFA}"/>
              </a:ext>
            </a:extLst>
          </p:cNvPr>
          <p:cNvSpPr>
            <a:spLocks noChangeAspect="1"/>
          </p:cNvSpPr>
          <p:nvPr/>
        </p:nvSpPr>
        <p:spPr>
          <a:xfrm>
            <a:off x="6981825" y="3487737"/>
            <a:ext cx="422275"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+2</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32" name="Oval 31">
            <a:extLst>
              <a:ext uri="{FF2B5EF4-FFF2-40B4-BE49-F238E27FC236}">
                <a16:creationId xmlns:a16="http://schemas.microsoft.com/office/drawing/2014/main" id="{4F48217B-A581-43EE-8227-02037CC21E7E}"/>
              </a:ext>
            </a:extLst>
          </p:cNvPr>
          <p:cNvSpPr>
            <a:spLocks noChangeAspect="1"/>
          </p:cNvSpPr>
          <p:nvPr/>
        </p:nvSpPr>
        <p:spPr>
          <a:xfrm>
            <a:off x="7772400" y="3009900"/>
            <a:ext cx="414338" cy="411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+4</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37" name="Oval 36">
            <a:extLst>
              <a:ext uri="{FF2B5EF4-FFF2-40B4-BE49-F238E27FC236}">
                <a16:creationId xmlns:a16="http://schemas.microsoft.com/office/drawing/2014/main" id="{123141E1-DA42-4FA0-83FD-7AE08E931DE2}"/>
              </a:ext>
            </a:extLst>
          </p:cNvPr>
          <p:cNvSpPr>
            <a:spLocks noChangeAspect="1"/>
          </p:cNvSpPr>
          <p:nvPr/>
        </p:nvSpPr>
        <p:spPr>
          <a:xfrm>
            <a:off x="8878888" y="5287962"/>
            <a:ext cx="423862"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+3</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38" name="Oval 37">
            <a:extLst>
              <a:ext uri="{FF2B5EF4-FFF2-40B4-BE49-F238E27FC236}">
                <a16:creationId xmlns:a16="http://schemas.microsoft.com/office/drawing/2014/main" id="{DBB4A8E4-1123-45A5-AC60-37AFAE173663}"/>
              </a:ext>
            </a:extLst>
          </p:cNvPr>
          <p:cNvSpPr>
            <a:spLocks noChangeAspect="1"/>
          </p:cNvSpPr>
          <p:nvPr/>
        </p:nvSpPr>
        <p:spPr>
          <a:xfrm>
            <a:off x="8489950" y="4586287"/>
            <a:ext cx="414338"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+4</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39" name="Oval 38">
            <a:extLst>
              <a:ext uri="{FF2B5EF4-FFF2-40B4-BE49-F238E27FC236}">
                <a16:creationId xmlns:a16="http://schemas.microsoft.com/office/drawing/2014/main" id="{62701B32-2045-4FCA-8A2A-8CE9CF2ABC90}"/>
              </a:ext>
            </a:extLst>
          </p:cNvPr>
          <p:cNvSpPr>
            <a:spLocks noChangeAspect="1"/>
          </p:cNvSpPr>
          <p:nvPr/>
        </p:nvSpPr>
        <p:spPr>
          <a:xfrm>
            <a:off x="7589838" y="4021137"/>
            <a:ext cx="422275"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E6D1EBF-E50E-48BD-8DD8-C809B3453CBC}" type="TxLink">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cxnSp>
        <p:nvCxnSpPr>
          <p:cNvPr id="41" name="Straight Connector 40">
            <a:extLst>
              <a:ext uri="{FF2B5EF4-FFF2-40B4-BE49-F238E27FC236}">
                <a16:creationId xmlns:a16="http://schemas.microsoft.com/office/drawing/2014/main" id="{D86AAF23-2AE7-45A7-BD57-08BB28BA3ADD}"/>
              </a:ext>
            </a:extLst>
          </p:cNvPr>
          <p:cNvCxnSpPr>
            <a:cxnSpLocks/>
          </p:cNvCxnSpPr>
          <p:nvPr/>
        </p:nvCxnSpPr>
        <p:spPr>
          <a:xfrm flipH="1">
            <a:off x="6022975" y="4337050"/>
            <a:ext cx="171450" cy="0"/>
          </a:xfrm>
          <a:prstGeom prst="line">
            <a:avLst/>
          </a:prstGeom>
        </p:spPr>
        <p:style>
          <a:lnRef idx="1">
            <a:schemeClr val="dk1"/>
          </a:lnRef>
          <a:fillRef idx="0">
            <a:schemeClr val="dk1"/>
          </a:fillRef>
          <a:effectRef idx="0">
            <a:schemeClr val="dk1"/>
          </a:effectRef>
          <a:fontRef idx="minor">
            <a:schemeClr val="tx1"/>
          </a:fontRef>
        </p:style>
      </p:cxnSp>
      <p:sp>
        <p:nvSpPr>
          <p:cNvPr id="42" name="TextBox 38">
            <a:extLst>
              <a:ext uri="{FF2B5EF4-FFF2-40B4-BE49-F238E27FC236}">
                <a16:creationId xmlns:a16="http://schemas.microsoft.com/office/drawing/2014/main" id="{5C6E5A3F-1C42-441C-BB43-3B05D361F5B1}"/>
              </a:ext>
            </a:extLst>
          </p:cNvPr>
          <p:cNvSpPr txBox="1"/>
          <p:nvPr/>
        </p:nvSpPr>
        <p:spPr>
          <a:xfrm>
            <a:off x="5327650" y="4141787"/>
            <a:ext cx="835025" cy="3286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Zurich</a:t>
            </a:r>
          </a:p>
        </p:txBody>
      </p:sp>
      <p:cxnSp>
        <p:nvCxnSpPr>
          <p:cNvPr id="43" name="Straight Connector 42">
            <a:extLst>
              <a:ext uri="{FF2B5EF4-FFF2-40B4-BE49-F238E27FC236}">
                <a16:creationId xmlns:a16="http://schemas.microsoft.com/office/drawing/2014/main" id="{FA2C9699-D443-4ACF-B0FB-C9E43467F45A}"/>
              </a:ext>
            </a:extLst>
          </p:cNvPr>
          <p:cNvCxnSpPr>
            <a:cxnSpLocks/>
          </p:cNvCxnSpPr>
          <p:nvPr/>
        </p:nvCxnSpPr>
        <p:spPr>
          <a:xfrm flipH="1">
            <a:off x="6103938" y="4752975"/>
            <a:ext cx="171450" cy="0"/>
          </a:xfrm>
          <a:prstGeom prst="line">
            <a:avLst/>
          </a:prstGeom>
        </p:spPr>
        <p:style>
          <a:lnRef idx="1">
            <a:schemeClr val="dk1"/>
          </a:lnRef>
          <a:fillRef idx="0">
            <a:schemeClr val="dk1"/>
          </a:fillRef>
          <a:effectRef idx="0">
            <a:schemeClr val="dk1"/>
          </a:effectRef>
          <a:fontRef idx="minor">
            <a:schemeClr val="tx1"/>
          </a:fontRef>
        </p:style>
      </p:cxnSp>
      <p:sp>
        <p:nvSpPr>
          <p:cNvPr id="44" name="TextBox 38">
            <a:extLst>
              <a:ext uri="{FF2B5EF4-FFF2-40B4-BE49-F238E27FC236}">
                <a16:creationId xmlns:a16="http://schemas.microsoft.com/office/drawing/2014/main" id="{FB5C93AC-9C97-4904-B3A8-73EA8531A95A}"/>
              </a:ext>
            </a:extLst>
          </p:cNvPr>
          <p:cNvSpPr txBox="1"/>
          <p:nvPr/>
        </p:nvSpPr>
        <p:spPr>
          <a:xfrm>
            <a:off x="5484813" y="4556125"/>
            <a:ext cx="776287"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Milan</a:t>
            </a:r>
          </a:p>
        </p:txBody>
      </p:sp>
      <p:cxnSp>
        <p:nvCxnSpPr>
          <p:cNvPr id="45" name="Straight Connector 44">
            <a:extLst>
              <a:ext uri="{FF2B5EF4-FFF2-40B4-BE49-F238E27FC236}">
                <a16:creationId xmlns:a16="http://schemas.microsoft.com/office/drawing/2014/main" id="{B28D0394-CEEC-4FA8-B88D-48BB869863DE}"/>
              </a:ext>
            </a:extLst>
          </p:cNvPr>
          <p:cNvCxnSpPr>
            <a:cxnSpLocks/>
          </p:cNvCxnSpPr>
          <p:nvPr/>
        </p:nvCxnSpPr>
        <p:spPr>
          <a:xfrm flipH="1">
            <a:off x="6394450" y="5419725"/>
            <a:ext cx="368300" cy="0"/>
          </a:xfrm>
          <a:prstGeom prst="line">
            <a:avLst/>
          </a:prstGeom>
        </p:spPr>
        <p:style>
          <a:lnRef idx="1">
            <a:schemeClr val="dk1"/>
          </a:lnRef>
          <a:fillRef idx="0">
            <a:schemeClr val="dk1"/>
          </a:fillRef>
          <a:effectRef idx="0">
            <a:schemeClr val="dk1"/>
          </a:effectRef>
          <a:fontRef idx="minor">
            <a:schemeClr val="tx1"/>
          </a:fontRef>
        </p:style>
      </p:cxnSp>
      <p:sp>
        <p:nvSpPr>
          <p:cNvPr id="46" name="TextBox 38">
            <a:extLst>
              <a:ext uri="{FF2B5EF4-FFF2-40B4-BE49-F238E27FC236}">
                <a16:creationId xmlns:a16="http://schemas.microsoft.com/office/drawing/2014/main" id="{A90FAC29-C0C6-4C88-B26C-012DD1654631}"/>
              </a:ext>
            </a:extLst>
          </p:cNvPr>
          <p:cNvSpPr txBox="1"/>
          <p:nvPr/>
        </p:nvSpPr>
        <p:spPr>
          <a:xfrm>
            <a:off x="5691188" y="5235575"/>
            <a:ext cx="855662"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Rome</a:t>
            </a:r>
          </a:p>
        </p:txBody>
      </p:sp>
      <p:sp>
        <p:nvSpPr>
          <p:cNvPr id="49" name="TextBox 38">
            <a:extLst>
              <a:ext uri="{FF2B5EF4-FFF2-40B4-BE49-F238E27FC236}">
                <a16:creationId xmlns:a16="http://schemas.microsoft.com/office/drawing/2014/main" id="{59065781-70B7-464B-AF39-77E8B466FCE9}"/>
              </a:ext>
            </a:extLst>
          </p:cNvPr>
          <p:cNvSpPr txBox="1"/>
          <p:nvPr/>
        </p:nvSpPr>
        <p:spPr>
          <a:xfrm>
            <a:off x="9232900" y="5310187"/>
            <a:ext cx="1047750" cy="3286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Istanbul</a:t>
            </a:r>
          </a:p>
        </p:txBody>
      </p:sp>
      <p:cxnSp>
        <p:nvCxnSpPr>
          <p:cNvPr id="50" name="Straight Connector 49">
            <a:extLst>
              <a:ext uri="{FF2B5EF4-FFF2-40B4-BE49-F238E27FC236}">
                <a16:creationId xmlns:a16="http://schemas.microsoft.com/office/drawing/2014/main" id="{232A8636-6E8A-48E7-9F77-98CC58684AC5}"/>
              </a:ext>
            </a:extLst>
          </p:cNvPr>
          <p:cNvCxnSpPr>
            <a:cxnSpLocks/>
          </p:cNvCxnSpPr>
          <p:nvPr/>
        </p:nvCxnSpPr>
        <p:spPr>
          <a:xfrm flipH="1">
            <a:off x="9286875" y="5491162"/>
            <a:ext cx="73025" cy="0"/>
          </a:xfrm>
          <a:prstGeom prst="line">
            <a:avLst/>
          </a:prstGeom>
        </p:spPr>
        <p:style>
          <a:lnRef idx="1">
            <a:schemeClr val="dk1"/>
          </a:lnRef>
          <a:fillRef idx="0">
            <a:schemeClr val="dk1"/>
          </a:fillRef>
          <a:effectRef idx="0">
            <a:schemeClr val="dk1"/>
          </a:effectRef>
          <a:fontRef idx="minor">
            <a:schemeClr val="tx1"/>
          </a:fontRef>
        </p:style>
      </p:cxnSp>
      <p:sp>
        <p:nvSpPr>
          <p:cNvPr id="51" name="TextBox 38">
            <a:extLst>
              <a:ext uri="{FF2B5EF4-FFF2-40B4-BE49-F238E27FC236}">
                <a16:creationId xmlns:a16="http://schemas.microsoft.com/office/drawing/2014/main" id="{38F1C394-930B-419C-96E8-52BD4BA9AD15}"/>
              </a:ext>
            </a:extLst>
          </p:cNvPr>
          <p:cNvSpPr txBox="1"/>
          <p:nvPr/>
        </p:nvSpPr>
        <p:spPr>
          <a:xfrm>
            <a:off x="6254750" y="3894137"/>
            <a:ext cx="922338" cy="3286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Vienna</a:t>
            </a:r>
          </a:p>
        </p:txBody>
      </p:sp>
      <p:cxnSp>
        <p:nvCxnSpPr>
          <p:cNvPr id="52" name="Straight Connector 51">
            <a:extLst>
              <a:ext uri="{FF2B5EF4-FFF2-40B4-BE49-F238E27FC236}">
                <a16:creationId xmlns:a16="http://schemas.microsoft.com/office/drawing/2014/main" id="{48678D43-F4B2-472D-8558-87FF8EF53517}"/>
              </a:ext>
            </a:extLst>
          </p:cNvPr>
          <p:cNvCxnSpPr>
            <a:cxnSpLocks/>
          </p:cNvCxnSpPr>
          <p:nvPr/>
        </p:nvCxnSpPr>
        <p:spPr>
          <a:xfrm flipH="1">
            <a:off x="7021513" y="4089400"/>
            <a:ext cx="79375"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9BE0458C-8592-4DDE-AC75-141F3770B621}"/>
              </a:ext>
            </a:extLst>
          </p:cNvPr>
          <p:cNvCxnSpPr>
            <a:cxnSpLocks/>
          </p:cNvCxnSpPr>
          <p:nvPr/>
        </p:nvCxnSpPr>
        <p:spPr>
          <a:xfrm flipH="1">
            <a:off x="8901113" y="4792662"/>
            <a:ext cx="239712" cy="0"/>
          </a:xfrm>
          <a:prstGeom prst="line">
            <a:avLst/>
          </a:prstGeom>
        </p:spPr>
        <p:style>
          <a:lnRef idx="1">
            <a:schemeClr val="dk1"/>
          </a:lnRef>
          <a:fillRef idx="0">
            <a:schemeClr val="dk1"/>
          </a:fillRef>
          <a:effectRef idx="0">
            <a:schemeClr val="dk1"/>
          </a:effectRef>
          <a:fontRef idx="minor">
            <a:schemeClr val="tx1"/>
          </a:fontRef>
        </p:style>
      </p:cxnSp>
      <p:sp>
        <p:nvSpPr>
          <p:cNvPr id="54" name="TextBox 38">
            <a:extLst>
              <a:ext uri="{FF2B5EF4-FFF2-40B4-BE49-F238E27FC236}">
                <a16:creationId xmlns:a16="http://schemas.microsoft.com/office/drawing/2014/main" id="{B1F4A1C4-A09B-4CCE-8564-50438CA302FE}"/>
              </a:ext>
            </a:extLst>
          </p:cNvPr>
          <p:cNvSpPr txBox="1"/>
          <p:nvPr/>
        </p:nvSpPr>
        <p:spPr>
          <a:xfrm>
            <a:off x="9005888" y="4627562"/>
            <a:ext cx="1238250" cy="3286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Bucharest</a:t>
            </a:r>
          </a:p>
        </p:txBody>
      </p:sp>
      <p:sp>
        <p:nvSpPr>
          <p:cNvPr id="57" name="TextBox 38">
            <a:extLst>
              <a:ext uri="{FF2B5EF4-FFF2-40B4-BE49-F238E27FC236}">
                <a16:creationId xmlns:a16="http://schemas.microsoft.com/office/drawing/2014/main" id="{6D239213-773C-424E-8B70-341E01463797}"/>
              </a:ext>
            </a:extLst>
          </p:cNvPr>
          <p:cNvSpPr txBox="1"/>
          <p:nvPr/>
        </p:nvSpPr>
        <p:spPr>
          <a:xfrm>
            <a:off x="7515225" y="3511550"/>
            <a:ext cx="973138"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Prague</a:t>
            </a:r>
          </a:p>
        </p:txBody>
      </p:sp>
      <p:cxnSp>
        <p:nvCxnSpPr>
          <p:cNvPr id="58" name="Straight Connector 57">
            <a:extLst>
              <a:ext uri="{FF2B5EF4-FFF2-40B4-BE49-F238E27FC236}">
                <a16:creationId xmlns:a16="http://schemas.microsoft.com/office/drawing/2014/main" id="{26D6C571-C739-45CC-B5D1-123539739029}"/>
              </a:ext>
            </a:extLst>
          </p:cNvPr>
          <p:cNvCxnSpPr>
            <a:cxnSpLocks/>
          </p:cNvCxnSpPr>
          <p:nvPr/>
        </p:nvCxnSpPr>
        <p:spPr>
          <a:xfrm flipH="1">
            <a:off x="7389813" y="3687762"/>
            <a:ext cx="268287" cy="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016D3DC-23E8-42C6-9153-8ABADEB9C61A}"/>
              </a:ext>
            </a:extLst>
          </p:cNvPr>
          <p:cNvCxnSpPr>
            <a:cxnSpLocks/>
          </p:cNvCxnSpPr>
          <p:nvPr/>
        </p:nvCxnSpPr>
        <p:spPr>
          <a:xfrm flipH="1">
            <a:off x="7994650" y="4227512"/>
            <a:ext cx="174625" cy="0"/>
          </a:xfrm>
          <a:prstGeom prst="line">
            <a:avLst/>
          </a:prstGeom>
        </p:spPr>
        <p:style>
          <a:lnRef idx="1">
            <a:schemeClr val="dk1"/>
          </a:lnRef>
          <a:fillRef idx="0">
            <a:schemeClr val="dk1"/>
          </a:fillRef>
          <a:effectRef idx="0">
            <a:schemeClr val="dk1"/>
          </a:effectRef>
          <a:fontRef idx="minor">
            <a:schemeClr val="tx1"/>
          </a:fontRef>
        </p:style>
      </p:cxnSp>
      <p:sp>
        <p:nvSpPr>
          <p:cNvPr id="60" name="TextBox 38">
            <a:extLst>
              <a:ext uri="{FF2B5EF4-FFF2-40B4-BE49-F238E27FC236}">
                <a16:creationId xmlns:a16="http://schemas.microsoft.com/office/drawing/2014/main" id="{9B4C4F44-524A-4132-AC27-D1096A29FCA2}"/>
              </a:ext>
            </a:extLst>
          </p:cNvPr>
          <p:cNvSpPr txBox="1"/>
          <p:nvPr/>
        </p:nvSpPr>
        <p:spPr>
          <a:xfrm>
            <a:off x="8085138" y="4057650"/>
            <a:ext cx="1130300"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Budapest</a:t>
            </a:r>
          </a:p>
        </p:txBody>
      </p:sp>
      <p:cxnSp>
        <p:nvCxnSpPr>
          <p:cNvPr id="61" name="Straight Connector 60">
            <a:extLst>
              <a:ext uri="{FF2B5EF4-FFF2-40B4-BE49-F238E27FC236}">
                <a16:creationId xmlns:a16="http://schemas.microsoft.com/office/drawing/2014/main" id="{E010F62B-AF87-4086-A810-D1A938FCA9F8}"/>
              </a:ext>
            </a:extLst>
          </p:cNvPr>
          <p:cNvCxnSpPr>
            <a:cxnSpLocks/>
          </p:cNvCxnSpPr>
          <p:nvPr/>
        </p:nvCxnSpPr>
        <p:spPr>
          <a:xfrm flipH="1">
            <a:off x="8183563" y="3214687"/>
            <a:ext cx="179387" cy="0"/>
          </a:xfrm>
          <a:prstGeom prst="line">
            <a:avLst/>
          </a:prstGeom>
        </p:spPr>
        <p:style>
          <a:lnRef idx="1">
            <a:schemeClr val="dk1"/>
          </a:lnRef>
          <a:fillRef idx="0">
            <a:schemeClr val="dk1"/>
          </a:fillRef>
          <a:effectRef idx="0">
            <a:schemeClr val="dk1"/>
          </a:effectRef>
          <a:fontRef idx="minor">
            <a:schemeClr val="tx1"/>
          </a:fontRef>
        </p:style>
      </p:cxnSp>
      <p:sp>
        <p:nvSpPr>
          <p:cNvPr id="62" name="TextBox 38">
            <a:extLst>
              <a:ext uri="{FF2B5EF4-FFF2-40B4-BE49-F238E27FC236}">
                <a16:creationId xmlns:a16="http://schemas.microsoft.com/office/drawing/2014/main" id="{67A56BC3-0CFB-4A7F-985F-3DEF95FF62FE}"/>
              </a:ext>
            </a:extLst>
          </p:cNvPr>
          <p:cNvSpPr txBox="1"/>
          <p:nvPr/>
        </p:nvSpPr>
        <p:spPr>
          <a:xfrm>
            <a:off x="8243888" y="3027362"/>
            <a:ext cx="1055687" cy="3286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Warsaw</a:t>
            </a:r>
          </a:p>
        </p:txBody>
      </p:sp>
      <p:cxnSp>
        <p:nvCxnSpPr>
          <p:cNvPr id="64" name="Straight Connector 63">
            <a:extLst>
              <a:ext uri="{FF2B5EF4-FFF2-40B4-BE49-F238E27FC236}">
                <a16:creationId xmlns:a16="http://schemas.microsoft.com/office/drawing/2014/main" id="{A5E707A8-EB28-45C8-A724-0836F0122162}"/>
              </a:ext>
            </a:extLst>
          </p:cNvPr>
          <p:cNvCxnSpPr>
            <a:cxnSpLocks/>
          </p:cNvCxnSpPr>
          <p:nvPr/>
        </p:nvCxnSpPr>
        <p:spPr>
          <a:xfrm flipH="1">
            <a:off x="8729663" y="2686050"/>
            <a:ext cx="173037" cy="0"/>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041A5355-663B-4F56-A4E7-7B373510273F}"/>
              </a:ext>
            </a:extLst>
          </p:cNvPr>
          <p:cNvCxnSpPr>
            <a:cxnSpLocks/>
          </p:cNvCxnSpPr>
          <p:nvPr/>
        </p:nvCxnSpPr>
        <p:spPr>
          <a:xfrm>
            <a:off x="8439150" y="2130425"/>
            <a:ext cx="122238" cy="0"/>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F195D84A-BCB2-4263-B1C7-93AEA5E9870F}"/>
              </a:ext>
            </a:extLst>
          </p:cNvPr>
          <p:cNvCxnSpPr>
            <a:cxnSpLocks/>
          </p:cNvCxnSpPr>
          <p:nvPr/>
        </p:nvCxnSpPr>
        <p:spPr>
          <a:xfrm flipH="1">
            <a:off x="8789988" y="1790700"/>
            <a:ext cx="234950" cy="0"/>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03953FB0-ADD9-4D27-B1E5-57F0111A0A3C}"/>
              </a:ext>
            </a:extLst>
          </p:cNvPr>
          <p:cNvCxnSpPr>
            <a:cxnSpLocks/>
          </p:cNvCxnSpPr>
          <p:nvPr/>
        </p:nvCxnSpPr>
        <p:spPr>
          <a:xfrm flipH="1">
            <a:off x="8645525" y="1371600"/>
            <a:ext cx="676275" cy="0"/>
          </a:xfrm>
          <a:prstGeom prst="line">
            <a:avLst/>
          </a:prstGeom>
        </p:spPr>
        <p:style>
          <a:lnRef idx="1">
            <a:schemeClr val="dk1"/>
          </a:lnRef>
          <a:fillRef idx="0">
            <a:schemeClr val="dk1"/>
          </a:fillRef>
          <a:effectRef idx="0">
            <a:schemeClr val="dk1"/>
          </a:effectRef>
          <a:fontRef idx="minor">
            <a:schemeClr val="tx1"/>
          </a:fontRef>
        </p:style>
      </p:cxnSp>
      <p:sp>
        <p:nvSpPr>
          <p:cNvPr id="71" name="TextBox 38">
            <a:extLst>
              <a:ext uri="{FF2B5EF4-FFF2-40B4-BE49-F238E27FC236}">
                <a16:creationId xmlns:a16="http://schemas.microsoft.com/office/drawing/2014/main" id="{ED713216-A3AF-4862-97FD-809A66375352}"/>
              </a:ext>
            </a:extLst>
          </p:cNvPr>
          <p:cNvSpPr txBox="1"/>
          <p:nvPr/>
        </p:nvSpPr>
        <p:spPr>
          <a:xfrm>
            <a:off x="7050088" y="2989262"/>
            <a:ext cx="795337" cy="3286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Berlin</a:t>
            </a:r>
          </a:p>
        </p:txBody>
      </p:sp>
      <p:cxnSp>
        <p:nvCxnSpPr>
          <p:cNvPr id="72" name="Straight Connector 71">
            <a:extLst>
              <a:ext uri="{FF2B5EF4-FFF2-40B4-BE49-F238E27FC236}">
                <a16:creationId xmlns:a16="http://schemas.microsoft.com/office/drawing/2014/main" id="{F2C61390-86F6-4A84-B6FB-6648FE427598}"/>
              </a:ext>
            </a:extLst>
          </p:cNvPr>
          <p:cNvCxnSpPr>
            <a:cxnSpLocks/>
          </p:cNvCxnSpPr>
          <p:nvPr/>
        </p:nvCxnSpPr>
        <p:spPr>
          <a:xfrm flipH="1">
            <a:off x="7086600" y="3162300"/>
            <a:ext cx="95250" cy="0"/>
          </a:xfrm>
          <a:prstGeom prst="line">
            <a:avLst/>
          </a:prstGeom>
        </p:spPr>
        <p:style>
          <a:lnRef idx="1">
            <a:schemeClr val="dk1"/>
          </a:lnRef>
          <a:fillRef idx="0">
            <a:schemeClr val="dk1"/>
          </a:fillRef>
          <a:effectRef idx="0">
            <a:schemeClr val="dk1"/>
          </a:effectRef>
          <a:fontRef idx="minor">
            <a:schemeClr val="tx1"/>
          </a:fontRef>
        </p:style>
      </p:cxnSp>
      <p:sp>
        <p:nvSpPr>
          <p:cNvPr id="73" name="TextBox 38">
            <a:extLst>
              <a:ext uri="{FF2B5EF4-FFF2-40B4-BE49-F238E27FC236}">
                <a16:creationId xmlns:a16="http://schemas.microsoft.com/office/drawing/2014/main" id="{EC9ADEF1-4369-4C3D-8A35-7D3B409F9E91}"/>
              </a:ext>
            </a:extLst>
          </p:cNvPr>
          <p:cNvSpPr txBox="1"/>
          <p:nvPr/>
        </p:nvSpPr>
        <p:spPr>
          <a:xfrm>
            <a:off x="5894388" y="3395662"/>
            <a:ext cx="1333500" cy="32702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Brussels</a:t>
            </a:r>
          </a:p>
        </p:txBody>
      </p:sp>
      <p:cxnSp>
        <p:nvCxnSpPr>
          <p:cNvPr id="74" name="Straight Connector 73">
            <a:extLst>
              <a:ext uri="{FF2B5EF4-FFF2-40B4-BE49-F238E27FC236}">
                <a16:creationId xmlns:a16="http://schemas.microsoft.com/office/drawing/2014/main" id="{36C783BA-17BA-4665-9159-AB9A6A32364D}"/>
              </a:ext>
            </a:extLst>
          </p:cNvPr>
          <p:cNvCxnSpPr>
            <a:cxnSpLocks/>
          </p:cNvCxnSpPr>
          <p:nvPr/>
        </p:nvCxnSpPr>
        <p:spPr>
          <a:xfrm flipH="1">
            <a:off x="6030913" y="3582987"/>
            <a:ext cx="123825" cy="0"/>
          </a:xfrm>
          <a:prstGeom prst="line">
            <a:avLst/>
          </a:prstGeom>
        </p:spPr>
        <p:style>
          <a:lnRef idx="1">
            <a:schemeClr val="dk1"/>
          </a:lnRef>
          <a:fillRef idx="0">
            <a:schemeClr val="dk1"/>
          </a:fillRef>
          <a:effectRef idx="0">
            <a:schemeClr val="dk1"/>
          </a:effectRef>
          <a:fontRef idx="minor">
            <a:schemeClr val="tx1"/>
          </a:fontRef>
        </p:style>
      </p:cxnSp>
      <p:sp>
        <p:nvSpPr>
          <p:cNvPr id="75" name="TextBox 38">
            <a:extLst>
              <a:ext uri="{FF2B5EF4-FFF2-40B4-BE49-F238E27FC236}">
                <a16:creationId xmlns:a16="http://schemas.microsoft.com/office/drawing/2014/main" id="{9961ED30-E852-4F9C-9E44-3288099DB8CA}"/>
              </a:ext>
            </a:extLst>
          </p:cNvPr>
          <p:cNvSpPr txBox="1"/>
          <p:nvPr/>
        </p:nvSpPr>
        <p:spPr>
          <a:xfrm>
            <a:off x="4438650" y="2867025"/>
            <a:ext cx="1438275"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Amsterdam</a:t>
            </a:r>
          </a:p>
        </p:txBody>
      </p:sp>
      <p:cxnSp>
        <p:nvCxnSpPr>
          <p:cNvPr id="76" name="Straight Connector 75">
            <a:extLst>
              <a:ext uri="{FF2B5EF4-FFF2-40B4-BE49-F238E27FC236}">
                <a16:creationId xmlns:a16="http://schemas.microsoft.com/office/drawing/2014/main" id="{BC91E9C1-2640-4187-B4DA-98D7EADB16E9}"/>
              </a:ext>
            </a:extLst>
          </p:cNvPr>
          <p:cNvCxnSpPr>
            <a:cxnSpLocks/>
          </p:cNvCxnSpPr>
          <p:nvPr/>
        </p:nvCxnSpPr>
        <p:spPr>
          <a:xfrm flipH="1">
            <a:off x="5670550" y="3057525"/>
            <a:ext cx="66675" cy="0"/>
          </a:xfrm>
          <a:prstGeom prst="line">
            <a:avLst/>
          </a:prstGeom>
        </p:spPr>
        <p:style>
          <a:lnRef idx="1">
            <a:schemeClr val="dk1"/>
          </a:lnRef>
          <a:fillRef idx="0">
            <a:schemeClr val="dk1"/>
          </a:fillRef>
          <a:effectRef idx="0">
            <a:schemeClr val="dk1"/>
          </a:effectRef>
          <a:fontRef idx="minor">
            <a:schemeClr val="tx1"/>
          </a:fontRef>
        </p:style>
      </p:cxnSp>
      <p:sp>
        <p:nvSpPr>
          <p:cNvPr id="77" name="Oval 76">
            <a:extLst>
              <a:ext uri="{FF2B5EF4-FFF2-40B4-BE49-F238E27FC236}">
                <a16:creationId xmlns:a16="http://schemas.microsoft.com/office/drawing/2014/main" id="{23E4AD64-161B-4E17-8FBF-5EB3000497C7}"/>
              </a:ext>
            </a:extLst>
          </p:cNvPr>
          <p:cNvSpPr>
            <a:spLocks noChangeAspect="1"/>
          </p:cNvSpPr>
          <p:nvPr/>
        </p:nvSpPr>
        <p:spPr>
          <a:xfrm>
            <a:off x="6734175" y="5213350"/>
            <a:ext cx="425450" cy="411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+3</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78" name="Oval 77">
            <a:extLst>
              <a:ext uri="{FF2B5EF4-FFF2-40B4-BE49-F238E27FC236}">
                <a16:creationId xmlns:a16="http://schemas.microsoft.com/office/drawing/2014/main" id="{E8676032-DE9F-4D0A-946F-943338B4E50B}"/>
              </a:ext>
            </a:extLst>
          </p:cNvPr>
          <p:cNvSpPr>
            <a:spLocks noChangeAspect="1"/>
          </p:cNvSpPr>
          <p:nvPr/>
        </p:nvSpPr>
        <p:spPr>
          <a:xfrm>
            <a:off x="5630863" y="3378200"/>
            <a:ext cx="423862" cy="411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+2</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80" name="Oval 79">
            <a:extLst>
              <a:ext uri="{FF2B5EF4-FFF2-40B4-BE49-F238E27FC236}">
                <a16:creationId xmlns:a16="http://schemas.microsoft.com/office/drawing/2014/main" id="{961787C2-88D8-4AC3-B4DB-56AF53091EFB}"/>
              </a:ext>
            </a:extLst>
          </p:cNvPr>
          <p:cNvSpPr>
            <a:spLocks noChangeAspect="1"/>
          </p:cNvSpPr>
          <p:nvPr/>
        </p:nvSpPr>
        <p:spPr>
          <a:xfrm>
            <a:off x="6272213" y="4551362"/>
            <a:ext cx="425450"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+2</a:t>
            </a: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sp>
        <p:nvSpPr>
          <p:cNvPr id="81" name="Oval 80">
            <a:extLst>
              <a:ext uri="{FF2B5EF4-FFF2-40B4-BE49-F238E27FC236}">
                <a16:creationId xmlns:a16="http://schemas.microsoft.com/office/drawing/2014/main" id="{32C27D15-1C91-4B42-A0FC-40C849F24ECD}"/>
              </a:ext>
            </a:extLst>
          </p:cNvPr>
          <p:cNvSpPr>
            <a:spLocks noChangeAspect="1"/>
          </p:cNvSpPr>
          <p:nvPr/>
        </p:nvSpPr>
        <p:spPr>
          <a:xfrm>
            <a:off x="5735638" y="2852737"/>
            <a:ext cx="423862"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+1</a:t>
            </a:r>
          </a:p>
        </p:txBody>
      </p:sp>
      <p:sp>
        <p:nvSpPr>
          <p:cNvPr id="82" name="Oval 81">
            <a:extLst>
              <a:ext uri="{FF2B5EF4-FFF2-40B4-BE49-F238E27FC236}">
                <a16:creationId xmlns:a16="http://schemas.microsoft.com/office/drawing/2014/main" id="{4AF53751-D6D2-4812-B8E2-8A3F19C55A22}"/>
              </a:ext>
            </a:extLst>
          </p:cNvPr>
          <p:cNvSpPr>
            <a:spLocks noChangeAspect="1"/>
          </p:cNvSpPr>
          <p:nvPr/>
        </p:nvSpPr>
        <p:spPr>
          <a:xfrm>
            <a:off x="5153025" y="5143500"/>
            <a:ext cx="412750" cy="4111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t>+4</a:t>
            </a:r>
          </a:p>
        </p:txBody>
      </p:sp>
      <p:cxnSp>
        <p:nvCxnSpPr>
          <p:cNvPr id="83" name="Straight Connector 82">
            <a:extLst>
              <a:ext uri="{FF2B5EF4-FFF2-40B4-BE49-F238E27FC236}">
                <a16:creationId xmlns:a16="http://schemas.microsoft.com/office/drawing/2014/main" id="{8C25468C-9D4C-4097-93D2-722E9D2516AB}"/>
              </a:ext>
            </a:extLst>
          </p:cNvPr>
          <p:cNvCxnSpPr>
            <a:cxnSpLocks/>
          </p:cNvCxnSpPr>
          <p:nvPr/>
        </p:nvCxnSpPr>
        <p:spPr>
          <a:xfrm flipH="1">
            <a:off x="4767263" y="5354637"/>
            <a:ext cx="374650" cy="0"/>
          </a:xfrm>
          <a:prstGeom prst="line">
            <a:avLst/>
          </a:prstGeom>
        </p:spPr>
        <p:style>
          <a:lnRef idx="1">
            <a:schemeClr val="dk1"/>
          </a:lnRef>
          <a:fillRef idx="0">
            <a:schemeClr val="dk1"/>
          </a:fillRef>
          <a:effectRef idx="0">
            <a:schemeClr val="dk1"/>
          </a:effectRef>
          <a:fontRef idx="minor">
            <a:schemeClr val="tx1"/>
          </a:fontRef>
        </p:style>
      </p:cxnSp>
      <p:sp>
        <p:nvSpPr>
          <p:cNvPr id="84" name="TextBox 38">
            <a:extLst>
              <a:ext uri="{FF2B5EF4-FFF2-40B4-BE49-F238E27FC236}">
                <a16:creationId xmlns:a16="http://schemas.microsoft.com/office/drawing/2014/main" id="{E7EAF09C-30AD-4AC7-9D68-E1FC8BAB910D}"/>
              </a:ext>
            </a:extLst>
          </p:cNvPr>
          <p:cNvSpPr txBox="1"/>
          <p:nvPr/>
        </p:nvSpPr>
        <p:spPr>
          <a:xfrm>
            <a:off x="3687763" y="5157787"/>
            <a:ext cx="1208087" cy="32861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Barcelona</a:t>
            </a:r>
          </a:p>
        </p:txBody>
      </p:sp>
      <p:sp>
        <p:nvSpPr>
          <p:cNvPr id="85" name="Oval 84">
            <a:extLst>
              <a:ext uri="{FF2B5EF4-FFF2-40B4-BE49-F238E27FC236}">
                <a16:creationId xmlns:a16="http://schemas.microsoft.com/office/drawing/2014/main" id="{A07152C3-84AB-4782-B245-43B3D3E5555A}"/>
              </a:ext>
            </a:extLst>
          </p:cNvPr>
          <p:cNvSpPr>
            <a:spLocks noChangeAspect="1"/>
          </p:cNvSpPr>
          <p:nvPr/>
        </p:nvSpPr>
        <p:spPr>
          <a:xfrm>
            <a:off x="7839075" y="4621212"/>
            <a:ext cx="411163" cy="411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3DF435C-7BAC-46FE-931B-46845B23D322}" type="TxLink">
              <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Calibri"/>
              <a:cs typeface="Arial" panose="020B0604020202020204" pitchFamily="34" charset="0"/>
            </a:endParaRPr>
          </a:p>
        </p:txBody>
      </p:sp>
      <p:cxnSp>
        <p:nvCxnSpPr>
          <p:cNvPr id="86" name="Straight Connector 85">
            <a:extLst>
              <a:ext uri="{FF2B5EF4-FFF2-40B4-BE49-F238E27FC236}">
                <a16:creationId xmlns:a16="http://schemas.microsoft.com/office/drawing/2014/main" id="{B313640A-F17F-417C-86C6-7DD2E7C0B079}"/>
              </a:ext>
            </a:extLst>
          </p:cNvPr>
          <p:cNvCxnSpPr>
            <a:cxnSpLocks/>
          </p:cNvCxnSpPr>
          <p:nvPr/>
        </p:nvCxnSpPr>
        <p:spPr>
          <a:xfrm flipH="1">
            <a:off x="7681913" y="4833937"/>
            <a:ext cx="147637" cy="0"/>
          </a:xfrm>
          <a:prstGeom prst="line">
            <a:avLst/>
          </a:prstGeom>
        </p:spPr>
        <p:style>
          <a:lnRef idx="1">
            <a:schemeClr val="dk1"/>
          </a:lnRef>
          <a:fillRef idx="0">
            <a:schemeClr val="dk1"/>
          </a:fillRef>
          <a:effectRef idx="0">
            <a:schemeClr val="dk1"/>
          </a:effectRef>
          <a:fontRef idx="minor">
            <a:schemeClr val="tx1"/>
          </a:fontRef>
        </p:style>
      </p:cxnSp>
      <p:sp>
        <p:nvSpPr>
          <p:cNvPr id="87" name="TextBox 38">
            <a:extLst>
              <a:ext uri="{FF2B5EF4-FFF2-40B4-BE49-F238E27FC236}">
                <a16:creationId xmlns:a16="http://schemas.microsoft.com/office/drawing/2014/main" id="{F82D543F-1D63-459D-A42D-E18B5D8DB4D4}"/>
              </a:ext>
            </a:extLst>
          </p:cNvPr>
          <p:cNvSpPr txBox="1"/>
          <p:nvPr/>
        </p:nvSpPr>
        <p:spPr>
          <a:xfrm>
            <a:off x="6745288" y="4657725"/>
            <a:ext cx="1019175" cy="3286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rPr>
              <a:t>Belgrade</a:t>
            </a:r>
          </a:p>
        </p:txBody>
      </p:sp>
      <p:sp>
        <p:nvSpPr>
          <p:cNvPr id="3" name="Title 2">
            <a:extLst>
              <a:ext uri="{FF2B5EF4-FFF2-40B4-BE49-F238E27FC236}">
                <a16:creationId xmlns:a16="http://schemas.microsoft.com/office/drawing/2014/main" id="{62675B27-79DC-F5D8-7271-57122D520D88}"/>
              </a:ext>
            </a:extLst>
          </p:cNvPr>
          <p:cNvSpPr>
            <a:spLocks noGrp="1"/>
          </p:cNvSpPr>
          <p:nvPr>
            <p:ph type="title"/>
          </p:nvPr>
        </p:nvSpPr>
        <p:spPr/>
        <p:txBody>
          <a:bodyPr/>
          <a:lstStyle/>
          <a:p>
            <a:r>
              <a:rPr lang="en-GB"/>
              <a:t>Business on the books is indicative of what to expect</a:t>
            </a:r>
          </a:p>
        </p:txBody>
      </p:sp>
      <p:sp>
        <p:nvSpPr>
          <p:cNvPr id="4" name="Text Placeholder 3">
            <a:extLst>
              <a:ext uri="{FF2B5EF4-FFF2-40B4-BE49-F238E27FC236}">
                <a16:creationId xmlns:a16="http://schemas.microsoft.com/office/drawing/2014/main" id="{E21EEC0B-B0C3-9ECA-211F-382D0200FB89}"/>
              </a:ext>
            </a:extLst>
          </p:cNvPr>
          <p:cNvSpPr>
            <a:spLocks noGrp="1"/>
          </p:cNvSpPr>
          <p:nvPr>
            <p:ph type="body" sz="quarter" idx="13"/>
          </p:nvPr>
        </p:nvSpPr>
        <p:spPr/>
        <p:txBody>
          <a:bodyPr/>
          <a:lstStyle/>
          <a:p>
            <a:r>
              <a:rPr lang="en-GB"/>
              <a:t>Occupancy on the books, percentage point change for next 90 days vs. STLY as of 30 Dec 2024</a:t>
            </a:r>
          </a:p>
          <a:p>
            <a:endParaRPr lang="en-GB"/>
          </a:p>
        </p:txBody>
      </p:sp>
    </p:spTree>
    <p:extLst>
      <p:ext uri="{BB962C8B-B14F-4D97-AF65-F5344CB8AC3E}">
        <p14:creationId xmlns:p14="http://schemas.microsoft.com/office/powerpoint/2010/main" val="240589417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20B10-E88D-42F1-AE39-B23DD09ABEB8}"/>
              </a:ext>
            </a:extLst>
          </p:cNvPr>
          <p:cNvSpPr>
            <a:spLocks noGrp="1"/>
          </p:cNvSpPr>
          <p:nvPr>
            <p:ph type="title"/>
          </p:nvPr>
        </p:nvSpPr>
        <p:spPr>
          <a:xfrm>
            <a:off x="576001" y="432002"/>
            <a:ext cx="9810873" cy="345972"/>
          </a:xfrm>
        </p:spPr>
        <p:txBody>
          <a:bodyPr/>
          <a:lstStyle/>
          <a:p>
            <a:r>
              <a:rPr lang="en-US" dirty="0"/>
              <a:t>2025 will see some RevPAR declines, but most remain positive</a:t>
            </a:r>
          </a:p>
        </p:txBody>
      </p:sp>
      <p:sp>
        <p:nvSpPr>
          <p:cNvPr id="4" name="Text Placeholder 3">
            <a:extLst>
              <a:ext uri="{FF2B5EF4-FFF2-40B4-BE49-F238E27FC236}">
                <a16:creationId xmlns:a16="http://schemas.microsoft.com/office/drawing/2014/main" id="{D1F6E13C-6F46-4338-BC11-1B9527AFA86C}"/>
              </a:ext>
            </a:extLst>
          </p:cNvPr>
          <p:cNvSpPr>
            <a:spLocks noGrp="1"/>
          </p:cNvSpPr>
          <p:nvPr>
            <p:ph type="body" sz="quarter" idx="13"/>
          </p:nvPr>
        </p:nvSpPr>
        <p:spPr/>
        <p:txBody>
          <a:bodyPr/>
          <a:lstStyle/>
          <a:p>
            <a:r>
              <a:rPr lang="en-US"/>
              <a:t>2025 Forecast RevPAR (local currency), % change YoY</a:t>
            </a:r>
          </a:p>
        </p:txBody>
      </p:sp>
      <p:graphicFrame>
        <p:nvGraphicFramePr>
          <p:cNvPr id="8" name="Chart Placeholder 7">
            <a:extLst>
              <a:ext uri="{FF2B5EF4-FFF2-40B4-BE49-F238E27FC236}">
                <a16:creationId xmlns:a16="http://schemas.microsoft.com/office/drawing/2014/main" id="{387383FE-6C2F-4352-9A63-3951E0F1873F}"/>
              </a:ext>
            </a:extLst>
          </p:cNvPr>
          <p:cNvGraphicFramePr>
            <a:graphicFrameLocks noGrp="1"/>
          </p:cNvGraphicFramePr>
          <p:nvPr>
            <p:ph type="chart" idx="4294967295"/>
          </p:nvPr>
        </p:nvGraphicFramePr>
        <p:xfrm>
          <a:off x="429768" y="1585202"/>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97BFD098-E053-4B97-85D4-65C69505A422}"/>
              </a:ext>
            </a:extLst>
          </p:cNvPr>
          <p:cNvSpPr txBox="1"/>
          <p:nvPr/>
        </p:nvSpPr>
        <p:spPr>
          <a:xfrm>
            <a:off x="429768" y="6115539"/>
            <a:ext cx="52533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a:ea typeface="+mn-ea"/>
                <a:cs typeface="+mn-cs"/>
              </a:rPr>
              <a:t>*Paris market is Luxury and Upper Upscale only</a:t>
            </a:r>
          </a:p>
        </p:txBody>
      </p:sp>
      <p:pic>
        <p:nvPicPr>
          <p:cNvPr id="10" name="Picture 2" descr="C:\Users\alex\Desktop\Forecasting\TE Hi Res.jpg">
            <a:extLst>
              <a:ext uri="{FF2B5EF4-FFF2-40B4-BE49-F238E27FC236}">
                <a16:creationId xmlns:a16="http://schemas.microsoft.com/office/drawing/2014/main" id="{A1DFDA7A-3E9C-4386-B4C1-349240440567}"/>
              </a:ext>
            </a:extLst>
          </p:cNvPr>
          <p:cNvPicPr>
            <a:picLocks noChangeAspect="1" noChangeArrowheads="1"/>
          </p:cNvPicPr>
          <p:nvPr/>
        </p:nvPicPr>
        <p:blipFill>
          <a:blip r:embed="rId4" cstate="print"/>
          <a:srcRect/>
          <a:stretch>
            <a:fillRect/>
          </a:stretch>
        </p:blipFill>
        <p:spPr bwMode="auto">
          <a:xfrm>
            <a:off x="10530316" y="166219"/>
            <a:ext cx="1306902" cy="531566"/>
          </a:xfrm>
          <a:prstGeom prst="rect">
            <a:avLst/>
          </a:prstGeom>
          <a:noFill/>
        </p:spPr>
      </p:pic>
    </p:spTree>
    <p:extLst>
      <p:ext uri="{BB962C8B-B14F-4D97-AF65-F5344CB8AC3E}">
        <p14:creationId xmlns:p14="http://schemas.microsoft.com/office/powerpoint/2010/main" val="28475005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CFF0E-CAC3-C26A-854C-3C0BA1219B13}"/>
            </a:ext>
          </a:extLst>
        </p:cNvPr>
        <p:cNvGrpSpPr/>
        <p:nvPr/>
      </p:nvGrpSpPr>
      <p:grpSpPr>
        <a:xfrm>
          <a:off x="0" y="0"/>
          <a:ext cx="0" cy="0"/>
          <a:chOff x="0" y="0"/>
          <a:chExt cx="0" cy="0"/>
        </a:xfrm>
      </p:grpSpPr>
      <p:sp>
        <p:nvSpPr>
          <p:cNvPr id="42" name="Title 41">
            <a:extLst>
              <a:ext uri="{FF2B5EF4-FFF2-40B4-BE49-F238E27FC236}">
                <a16:creationId xmlns:a16="http://schemas.microsoft.com/office/drawing/2014/main" id="{91A53CDA-01FD-1775-A251-C20E4A87BC71}"/>
              </a:ext>
            </a:extLst>
          </p:cNvPr>
          <p:cNvSpPr>
            <a:spLocks noGrp="1"/>
          </p:cNvSpPr>
          <p:nvPr>
            <p:ph type="ctrTitle"/>
          </p:nvPr>
        </p:nvSpPr>
        <p:spPr/>
        <p:txBody>
          <a:bodyPr>
            <a:normAutofit/>
          </a:bodyPr>
          <a:lstStyle/>
          <a:p>
            <a:r>
              <a:rPr lang="en-US" dirty="0"/>
              <a:t>Thank You!</a:t>
            </a:r>
          </a:p>
        </p:txBody>
      </p:sp>
      <p:pic>
        <p:nvPicPr>
          <p:cNvPr id="2" name="Picture 1">
            <a:extLst>
              <a:ext uri="{FF2B5EF4-FFF2-40B4-BE49-F238E27FC236}">
                <a16:creationId xmlns:a16="http://schemas.microsoft.com/office/drawing/2014/main" id="{D5FC06F2-5679-FCFB-53BB-117768A110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858" t="7432" b="15673"/>
          <a:stretch/>
        </p:blipFill>
        <p:spPr>
          <a:xfrm rot="11356719">
            <a:off x="7746145" y="-54763"/>
            <a:ext cx="4748712" cy="7460981"/>
          </a:xfrm>
          <a:prstGeom prst="rect">
            <a:avLst/>
          </a:prstGeom>
        </p:spPr>
      </p:pic>
      <p:sp>
        <p:nvSpPr>
          <p:cNvPr id="5" name="Text Placeholder 36">
            <a:extLst>
              <a:ext uri="{FF2B5EF4-FFF2-40B4-BE49-F238E27FC236}">
                <a16:creationId xmlns:a16="http://schemas.microsoft.com/office/drawing/2014/main" id="{90BC0BD3-D817-882D-9269-0B5875A0A59E}"/>
              </a:ext>
            </a:extLst>
          </p:cNvPr>
          <p:cNvSpPr>
            <a:spLocks noGrp="1"/>
          </p:cNvSpPr>
          <p:nvPr/>
        </p:nvSpPr>
        <p:spPr>
          <a:xfrm>
            <a:off x="561325" y="5034983"/>
            <a:ext cx="7296760" cy="371475"/>
          </a:xfrm>
          <a:prstGeom prst="rect">
            <a:avLst/>
          </a:prstGeom>
        </p:spPr>
        <p:txBody>
          <a:bodyPr vert="horz" lIns="91440" tIns="45720" rIns="91440" bIns="45720" rtlCol="0">
            <a:noAutofit/>
          </a:bodyPr>
          <a:lstStyle>
            <a:lvl1pPr marL="0" indent="0" algn="l" defTabSz="1219170" rtl="0" eaLnBrk="1" latinLnBrk="0" hangingPunct="1">
              <a:spcBef>
                <a:spcPct val="20000"/>
              </a:spcBef>
              <a:buFont typeface="Arial" panose="020B0604020202020204" pitchFamily="34" charset="0"/>
              <a:buNone/>
              <a:defRPr sz="2000" b="1" kern="1200">
                <a:solidFill>
                  <a:schemeClr val="tx1">
                    <a:lumMod val="75000"/>
                  </a:schemeClr>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1400" b="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2000" b="0" dirty="0">
                <a:solidFill>
                  <a:schemeClr val="tx1"/>
                </a:solidFill>
              </a:rPr>
              <a:t>Ryandeep Bains | </a:t>
            </a:r>
            <a:r>
              <a:rPr lang="en-US" b="0" dirty="0">
                <a:solidFill>
                  <a:schemeClr val="tx1"/>
                </a:solidFill>
              </a:rPr>
              <a:t>rbains@str.com</a:t>
            </a:r>
            <a:endParaRPr lang="en-US" sz="2000" b="0" dirty="0">
              <a:solidFill>
                <a:schemeClr val="tx1"/>
              </a:solidFill>
            </a:endParaRPr>
          </a:p>
        </p:txBody>
      </p:sp>
      <p:sp>
        <p:nvSpPr>
          <p:cNvPr id="6" name="Picture Placeholder 5">
            <a:extLst>
              <a:ext uri="{FF2B5EF4-FFF2-40B4-BE49-F238E27FC236}">
                <a16:creationId xmlns:a16="http://schemas.microsoft.com/office/drawing/2014/main" id="{6D6D8F2A-9214-16AA-D892-1DE90CA795F3}"/>
              </a:ext>
            </a:extLst>
          </p:cNvPr>
          <p:cNvSpPr>
            <a:spLocks noGrp="1"/>
          </p:cNvSpPr>
          <p:nvPr>
            <p:ph type="pic" sz="quarter" idx="13"/>
          </p:nvPr>
        </p:nvSpPr>
        <p:spPr/>
        <p:txBody>
          <a:bodyPr/>
          <a:lstStyle/>
          <a:p>
            <a:endParaRPr lang="en-GB"/>
          </a:p>
        </p:txBody>
      </p:sp>
    </p:spTree>
    <p:extLst>
      <p:ext uri="{BB962C8B-B14F-4D97-AF65-F5344CB8AC3E}">
        <p14:creationId xmlns:p14="http://schemas.microsoft.com/office/powerpoint/2010/main" val="3454522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1A2FAB-3DB6-C1FA-5610-5C3C151B6659}"/>
              </a:ext>
            </a:extLst>
          </p:cNvPr>
          <p:cNvPicPr>
            <a:picLocks noChangeAspect="1"/>
          </p:cNvPicPr>
          <p:nvPr/>
        </p:nvPicPr>
        <p:blipFill>
          <a:blip r:embed="rId3"/>
          <a:stretch>
            <a:fillRect/>
          </a:stretch>
        </p:blipFill>
        <p:spPr>
          <a:xfrm>
            <a:off x="295275" y="187737"/>
            <a:ext cx="11601450" cy="6305550"/>
          </a:xfrm>
          <a:prstGeom prst="rect">
            <a:avLst/>
          </a:prstGeom>
        </p:spPr>
      </p:pic>
      <p:sp>
        <p:nvSpPr>
          <p:cNvPr id="5" name="Title 4">
            <a:extLst>
              <a:ext uri="{FF2B5EF4-FFF2-40B4-BE49-F238E27FC236}">
                <a16:creationId xmlns:a16="http://schemas.microsoft.com/office/drawing/2014/main" id="{9ED91927-0EFC-7821-E8DE-A1AA1B935A74}"/>
              </a:ext>
            </a:extLst>
          </p:cNvPr>
          <p:cNvSpPr>
            <a:spLocks noGrp="1"/>
          </p:cNvSpPr>
          <p:nvPr>
            <p:ph type="title"/>
          </p:nvPr>
        </p:nvSpPr>
        <p:spPr/>
        <p:txBody>
          <a:bodyPr/>
          <a:lstStyle/>
          <a:p>
            <a:r>
              <a:rPr lang="en-GB" sz="2400" dirty="0"/>
              <a:t>Which means ADR is still rising, too</a:t>
            </a:r>
          </a:p>
        </p:txBody>
      </p:sp>
      <p:sp>
        <p:nvSpPr>
          <p:cNvPr id="3" name="Text Placeholder 2">
            <a:extLst>
              <a:ext uri="{FF2B5EF4-FFF2-40B4-BE49-F238E27FC236}">
                <a16:creationId xmlns:a16="http://schemas.microsoft.com/office/drawing/2014/main" id="{D2C4B45C-C9E6-A959-7BE9-733C8E286EF5}"/>
              </a:ext>
            </a:extLst>
          </p:cNvPr>
          <p:cNvSpPr>
            <a:spLocks noGrp="1"/>
          </p:cNvSpPr>
          <p:nvPr>
            <p:ph type="body" sz="quarter" idx="13"/>
          </p:nvPr>
        </p:nvSpPr>
        <p:spPr>
          <a:xfrm>
            <a:off x="576000" y="777974"/>
            <a:ext cx="8040462" cy="307248"/>
          </a:xfrm>
        </p:spPr>
        <p:txBody>
          <a:bodyPr/>
          <a:lstStyle/>
          <a:p>
            <a:r>
              <a:rPr lang="en-GB" sz="1800"/>
              <a:t>ADR, USD &amp; CC, </a:t>
            </a:r>
            <a:r>
              <a:rPr lang="en-GB"/>
              <a:t>YTD November </a:t>
            </a:r>
            <a:r>
              <a:rPr lang="en-GB" sz="1800"/>
              <a:t>2024 </a:t>
            </a:r>
            <a:r>
              <a:rPr lang="en-GB"/>
              <a:t>and % change to 2023</a:t>
            </a:r>
          </a:p>
        </p:txBody>
      </p:sp>
      <p:sp>
        <p:nvSpPr>
          <p:cNvPr id="2" name="TextBox 1">
            <a:extLst>
              <a:ext uri="{FF2B5EF4-FFF2-40B4-BE49-F238E27FC236}">
                <a16:creationId xmlns:a16="http://schemas.microsoft.com/office/drawing/2014/main" id="{E7B391BB-BDC3-9C02-A5ED-4AA146AFD60F}"/>
              </a:ext>
            </a:extLst>
          </p:cNvPr>
          <p:cNvSpPr txBox="1"/>
          <p:nvPr/>
        </p:nvSpPr>
        <p:spPr>
          <a:xfrm>
            <a:off x="1541930" y="6456096"/>
            <a:ext cx="51905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lumMod val="65000"/>
                  </a:srgbClr>
                </a:solidFill>
                <a:effectLst/>
                <a:uLnTx/>
                <a:uFillTx/>
                <a:latin typeface="Calibri"/>
                <a:ea typeface="+mn-ea"/>
                <a:cs typeface="+mn-cs"/>
              </a:rPr>
              <a:t>Excluding Lebanon, Venezuela</a:t>
            </a:r>
          </a:p>
        </p:txBody>
      </p:sp>
    </p:spTree>
    <p:extLst>
      <p:ext uri="{BB962C8B-B14F-4D97-AF65-F5344CB8AC3E}">
        <p14:creationId xmlns:p14="http://schemas.microsoft.com/office/powerpoint/2010/main" val="540706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45">
            <a:extLst>
              <a:ext uri="{FF2B5EF4-FFF2-40B4-BE49-F238E27FC236}">
                <a16:creationId xmlns:a16="http://schemas.microsoft.com/office/drawing/2014/main" id="{36502F89-A270-49A7-1E8D-7F64560B513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08" b="4108"/>
          <a:stretch/>
        </p:blipFill>
        <p:spPr>
          <a:xfrm>
            <a:off x="6896627" y="-55029"/>
            <a:ext cx="5328343" cy="7335826"/>
          </a:xfrm>
        </p:spPr>
      </p:pic>
      <p:sp>
        <p:nvSpPr>
          <p:cNvPr id="42" name="Title 41">
            <a:extLst>
              <a:ext uri="{FF2B5EF4-FFF2-40B4-BE49-F238E27FC236}">
                <a16:creationId xmlns:a16="http://schemas.microsoft.com/office/drawing/2014/main" id="{68EA1946-AD2F-B8B7-26A9-DAA6BE40C3D3}"/>
              </a:ext>
            </a:extLst>
          </p:cNvPr>
          <p:cNvSpPr>
            <a:spLocks noGrp="1"/>
          </p:cNvSpPr>
          <p:nvPr>
            <p:ph type="ctrTitle"/>
          </p:nvPr>
        </p:nvSpPr>
        <p:spPr>
          <a:xfrm>
            <a:off x="561325" y="2568639"/>
            <a:ext cx="6335302" cy="1345070"/>
          </a:xfrm>
        </p:spPr>
        <p:txBody>
          <a:bodyPr>
            <a:normAutofit/>
          </a:bodyPr>
          <a:lstStyle/>
          <a:p>
            <a:r>
              <a:rPr lang="en-US" sz="3600"/>
              <a:t>European Enthusiasm? </a:t>
            </a:r>
          </a:p>
        </p:txBody>
      </p:sp>
      <p:pic>
        <p:nvPicPr>
          <p:cNvPr id="2" name="Picture 1">
            <a:extLst>
              <a:ext uri="{FF2B5EF4-FFF2-40B4-BE49-F238E27FC236}">
                <a16:creationId xmlns:a16="http://schemas.microsoft.com/office/drawing/2014/main" id="{49C692D8-6034-EFA9-2410-1B361F8524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858" t="7432" b="15673"/>
          <a:stretch/>
        </p:blipFill>
        <p:spPr>
          <a:xfrm rot="11356719">
            <a:off x="7746145" y="-54763"/>
            <a:ext cx="4748712" cy="7460981"/>
          </a:xfrm>
          <a:prstGeom prst="rect">
            <a:avLst/>
          </a:prstGeom>
        </p:spPr>
      </p:pic>
    </p:spTree>
    <p:extLst>
      <p:ext uri="{BB962C8B-B14F-4D97-AF65-F5344CB8AC3E}">
        <p14:creationId xmlns:p14="http://schemas.microsoft.com/office/powerpoint/2010/main" val="2661621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6A67ED1D-1FEB-0BEA-7346-7DC8536BD284}"/>
              </a:ext>
            </a:extLst>
          </p:cNvPr>
          <p:cNvGraphicFramePr>
            <a:graphicFrameLocks noGrp="1"/>
          </p:cNvGraphicFramePr>
          <p:nvPr>
            <p:ph idx="1"/>
          </p:nvPr>
        </p:nvGraphicFramePr>
        <p:xfrm>
          <a:off x="579438" y="1600200"/>
          <a:ext cx="10972800" cy="461645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BF2E5AD-200C-BC77-EAE5-5311F4FEF484}"/>
              </a:ext>
            </a:extLst>
          </p:cNvPr>
          <p:cNvSpPr>
            <a:spLocks noGrp="1"/>
          </p:cNvSpPr>
          <p:nvPr>
            <p:ph type="title"/>
          </p:nvPr>
        </p:nvSpPr>
        <p:spPr/>
        <p:txBody>
          <a:bodyPr>
            <a:noAutofit/>
          </a:bodyPr>
          <a:lstStyle/>
          <a:p>
            <a:r>
              <a:rPr lang="en-US" sz="2400">
                <a:latin typeface="Arial" panose="020B0604020202020204" pitchFamily="34" charset="0"/>
                <a:cs typeface="Arial" panose="020B0604020202020204" pitchFamily="34" charset="0"/>
              </a:rPr>
              <a:t>ADR the consistent driver of European growth in 2024</a:t>
            </a:r>
          </a:p>
        </p:txBody>
      </p:sp>
      <p:sp>
        <p:nvSpPr>
          <p:cNvPr id="4" name="Text Placeholder 3">
            <a:extLst>
              <a:ext uri="{FF2B5EF4-FFF2-40B4-BE49-F238E27FC236}">
                <a16:creationId xmlns:a16="http://schemas.microsoft.com/office/drawing/2014/main" id="{4B68AE95-29FE-C75D-6615-20D2D3813928}"/>
              </a:ext>
            </a:extLst>
          </p:cNvPr>
          <p:cNvSpPr>
            <a:spLocks noGrp="1"/>
          </p:cNvSpPr>
          <p:nvPr>
            <p:ph type="body" sz="quarter" idx="13"/>
          </p:nvPr>
        </p:nvSpPr>
        <p:spPr/>
        <p:txBody>
          <a:bodyPr/>
          <a:lstStyle/>
          <a:p>
            <a:r>
              <a:rPr lang="en-US" sz="1800"/>
              <a:t>Europe, </a:t>
            </a:r>
            <a:r>
              <a:rPr lang="en-US"/>
              <a:t>EUR &amp; CC,</a:t>
            </a:r>
            <a:r>
              <a:rPr lang="en-US" sz="1800"/>
              <a:t> KPI % change YoY, Jan 2024 – Nov 2024</a:t>
            </a:r>
          </a:p>
        </p:txBody>
      </p:sp>
    </p:spTree>
    <p:extLst>
      <p:ext uri="{BB962C8B-B14F-4D97-AF65-F5344CB8AC3E}">
        <p14:creationId xmlns:p14="http://schemas.microsoft.com/office/powerpoint/2010/main" val="2567063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F8ABA15D-6AC7-030E-1BBA-85F26088985F}"/>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E3DFC29-2B24-0522-B73D-7771B6C4F496}"/>
              </a:ext>
            </a:extLst>
          </p:cNvPr>
          <p:cNvSpPr>
            <a:spLocks noGrp="1"/>
          </p:cNvSpPr>
          <p:nvPr>
            <p:ph type="title"/>
          </p:nvPr>
        </p:nvSpPr>
        <p:spPr>
          <a:xfrm>
            <a:off x="576000" y="427545"/>
            <a:ext cx="11616000" cy="350429"/>
          </a:xfrm>
        </p:spPr>
        <p:txBody>
          <a:bodyPr/>
          <a:lstStyle/>
          <a:p>
            <a:r>
              <a:rPr lang="en-US" sz="2400"/>
              <a:t>No surprises that occupancy growth is ‘sluggish’ in comparison to ADR</a:t>
            </a:r>
          </a:p>
        </p:txBody>
      </p:sp>
      <p:sp>
        <p:nvSpPr>
          <p:cNvPr id="4" name="Text Placeholder 3">
            <a:extLst>
              <a:ext uri="{FF2B5EF4-FFF2-40B4-BE49-F238E27FC236}">
                <a16:creationId xmlns:a16="http://schemas.microsoft.com/office/drawing/2014/main" id="{06AED707-DB23-9664-56F6-F429B414359B}"/>
              </a:ext>
            </a:extLst>
          </p:cNvPr>
          <p:cNvSpPr>
            <a:spLocks noGrp="1"/>
          </p:cNvSpPr>
          <p:nvPr>
            <p:ph type="body" sz="quarter" idx="13"/>
          </p:nvPr>
        </p:nvSpPr>
        <p:spPr>
          <a:xfrm>
            <a:off x="576000" y="777974"/>
            <a:ext cx="9720525" cy="307248"/>
          </a:xfrm>
        </p:spPr>
        <p:txBody>
          <a:bodyPr/>
          <a:lstStyle/>
          <a:p>
            <a:r>
              <a:rPr lang="en-US" sz="1800"/>
              <a:t>Europe, Supply, % change YoY, Full Year 2018, 2019 &amp; 2023 and November YTD 2024</a:t>
            </a:r>
          </a:p>
        </p:txBody>
      </p:sp>
    </p:spTree>
    <p:extLst>
      <p:ext uri="{BB962C8B-B14F-4D97-AF65-F5344CB8AC3E}">
        <p14:creationId xmlns:p14="http://schemas.microsoft.com/office/powerpoint/2010/main" val="24483995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7">
            <a:extLst>
              <a:ext uri="{FF2B5EF4-FFF2-40B4-BE49-F238E27FC236}">
                <a16:creationId xmlns:a16="http://schemas.microsoft.com/office/drawing/2014/main" id="{F8ABA15D-6AC7-030E-1BBA-85F26088985F}"/>
              </a:ext>
            </a:extLst>
          </p:cNvPr>
          <p:cNvGraphicFramePr>
            <a:graphicFrameLocks noGrp="1"/>
          </p:cNvGraphicFramePr>
          <p:nvPr>
            <p:ph type="chart" idx="1"/>
          </p:nvPr>
        </p:nvGraphicFramePr>
        <p:xfrm>
          <a:off x="587375" y="1547813"/>
          <a:ext cx="10972800" cy="466883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E3DFC29-2B24-0522-B73D-7771B6C4F496}"/>
              </a:ext>
            </a:extLst>
          </p:cNvPr>
          <p:cNvSpPr>
            <a:spLocks noGrp="1"/>
          </p:cNvSpPr>
          <p:nvPr>
            <p:ph type="title"/>
          </p:nvPr>
        </p:nvSpPr>
        <p:spPr>
          <a:xfrm>
            <a:off x="576000" y="427545"/>
            <a:ext cx="11217415" cy="350429"/>
          </a:xfrm>
        </p:spPr>
        <p:txBody>
          <a:bodyPr/>
          <a:lstStyle/>
          <a:p>
            <a:r>
              <a:rPr lang="en-US" sz="2400"/>
              <a:t>The higher the class, the higher the RevPAR growth</a:t>
            </a:r>
          </a:p>
        </p:txBody>
      </p:sp>
      <p:sp>
        <p:nvSpPr>
          <p:cNvPr id="4" name="Text Placeholder 3">
            <a:extLst>
              <a:ext uri="{FF2B5EF4-FFF2-40B4-BE49-F238E27FC236}">
                <a16:creationId xmlns:a16="http://schemas.microsoft.com/office/drawing/2014/main" id="{06AED707-DB23-9664-56F6-F429B414359B}"/>
              </a:ext>
            </a:extLst>
          </p:cNvPr>
          <p:cNvSpPr>
            <a:spLocks noGrp="1"/>
          </p:cNvSpPr>
          <p:nvPr>
            <p:ph type="body" sz="quarter" idx="13"/>
          </p:nvPr>
        </p:nvSpPr>
        <p:spPr/>
        <p:txBody>
          <a:bodyPr/>
          <a:lstStyle/>
          <a:p>
            <a:r>
              <a:rPr lang="en-US" sz="1800"/>
              <a:t>Europe, </a:t>
            </a:r>
            <a:r>
              <a:rPr lang="en-US" sz="1600"/>
              <a:t>EUR &amp; CC,</a:t>
            </a:r>
            <a:r>
              <a:rPr lang="en-US" sz="1800"/>
              <a:t> KPI % change YoY, November YTD 2024</a:t>
            </a:r>
          </a:p>
        </p:txBody>
      </p:sp>
    </p:spTree>
    <p:extLst>
      <p:ext uri="{BB962C8B-B14F-4D97-AF65-F5344CB8AC3E}">
        <p14:creationId xmlns:p14="http://schemas.microsoft.com/office/powerpoint/2010/main" val="2836963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Placeholder 6">
            <a:extLst>
              <a:ext uri="{FF2B5EF4-FFF2-40B4-BE49-F238E27FC236}">
                <a16:creationId xmlns:a16="http://schemas.microsoft.com/office/drawing/2014/main" id="{53247A8A-6D37-7957-2FB1-C40C17A88C58}"/>
              </a:ext>
            </a:extLst>
          </p:cNvPr>
          <p:cNvGraphicFramePr>
            <a:graphicFrameLocks noGrp="1"/>
          </p:cNvGraphicFramePr>
          <p:nvPr>
            <p:ph type="chart" idx="1"/>
          </p:nvPr>
        </p:nvGraphicFramePr>
        <p:xfrm>
          <a:off x="609600" y="1543272"/>
          <a:ext cx="10972800" cy="444658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17F2507A-60FA-C024-9229-935E50ACD4BF}"/>
              </a:ext>
            </a:extLst>
          </p:cNvPr>
          <p:cNvSpPr>
            <a:spLocks noGrp="1"/>
          </p:cNvSpPr>
          <p:nvPr>
            <p:ph type="title"/>
          </p:nvPr>
        </p:nvSpPr>
        <p:spPr>
          <a:xfrm>
            <a:off x="576001" y="427545"/>
            <a:ext cx="10597766" cy="350429"/>
          </a:xfrm>
        </p:spPr>
        <p:txBody>
          <a:bodyPr/>
          <a:lstStyle/>
          <a:p>
            <a:r>
              <a:rPr lang="en-GB"/>
              <a:t>Return to 2019 occupancies led by UK&amp;I and Southern Europe</a:t>
            </a:r>
          </a:p>
        </p:txBody>
      </p:sp>
      <p:sp>
        <p:nvSpPr>
          <p:cNvPr id="4" name="Text Placeholder 3">
            <a:extLst>
              <a:ext uri="{FF2B5EF4-FFF2-40B4-BE49-F238E27FC236}">
                <a16:creationId xmlns:a16="http://schemas.microsoft.com/office/drawing/2014/main" id="{C2EEBCAB-16D6-9D75-FAC9-72B3B9D55944}"/>
              </a:ext>
            </a:extLst>
          </p:cNvPr>
          <p:cNvSpPr>
            <a:spLocks noGrp="1"/>
          </p:cNvSpPr>
          <p:nvPr>
            <p:ph type="body" sz="quarter" idx="13"/>
          </p:nvPr>
        </p:nvSpPr>
        <p:spPr/>
        <p:txBody>
          <a:bodyPr/>
          <a:lstStyle/>
          <a:p>
            <a:r>
              <a:rPr lang="en-GB"/>
              <a:t>Occupancy, indexed to 2019, YTD November 2024</a:t>
            </a:r>
          </a:p>
        </p:txBody>
      </p:sp>
      <p:sp>
        <p:nvSpPr>
          <p:cNvPr id="8" name="TextBox 7">
            <a:extLst>
              <a:ext uri="{FF2B5EF4-FFF2-40B4-BE49-F238E27FC236}">
                <a16:creationId xmlns:a16="http://schemas.microsoft.com/office/drawing/2014/main" id="{7AE670FA-65BB-6438-B297-B3E00966019C}"/>
              </a:ext>
            </a:extLst>
          </p:cNvPr>
          <p:cNvSpPr txBox="1"/>
          <p:nvPr/>
        </p:nvSpPr>
        <p:spPr>
          <a:xfrm>
            <a:off x="1609724" y="6337750"/>
            <a:ext cx="63912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lumMod val="65000"/>
                  </a:srgbClr>
                </a:solidFill>
                <a:effectLst/>
                <a:uLnTx/>
                <a:uFillTx/>
                <a:latin typeface="Calibri"/>
                <a:ea typeface="+mn-ea"/>
                <a:cs typeface="+mn-cs"/>
              </a:rPr>
              <a:t>Nordics = Denmark, Finland, Iceland, Norway, Sweden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lumMod val="65000"/>
                  </a:srgbClr>
                </a:solidFill>
                <a:effectLst/>
                <a:uLnTx/>
                <a:uFillTx/>
                <a:latin typeface="Calibri"/>
                <a:ea typeface="+mn-ea"/>
                <a:cs typeface="+mn-cs"/>
              </a:rPr>
              <a:t>CEE =  Bulgaria, Czech Republic, Estonia, Hungary, Lithuania, Latvia, Poland, Romania, Slovenia, Slovakia</a:t>
            </a:r>
          </a:p>
        </p:txBody>
      </p:sp>
      <p:sp>
        <p:nvSpPr>
          <p:cNvPr id="5" name="Rectangle 4">
            <a:extLst>
              <a:ext uri="{FF2B5EF4-FFF2-40B4-BE49-F238E27FC236}">
                <a16:creationId xmlns:a16="http://schemas.microsoft.com/office/drawing/2014/main" id="{B3A337EA-85C4-9877-D23E-97BA8F8467A1}"/>
              </a:ext>
            </a:extLst>
          </p:cNvPr>
          <p:cNvSpPr/>
          <p:nvPr/>
        </p:nvSpPr>
        <p:spPr>
          <a:xfrm>
            <a:off x="1174936" y="1339178"/>
            <a:ext cx="1367591" cy="3537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UK &amp; I</a:t>
            </a:r>
          </a:p>
        </p:txBody>
      </p:sp>
      <p:sp>
        <p:nvSpPr>
          <p:cNvPr id="6" name="Rectangle 5">
            <a:extLst>
              <a:ext uri="{FF2B5EF4-FFF2-40B4-BE49-F238E27FC236}">
                <a16:creationId xmlns:a16="http://schemas.microsoft.com/office/drawing/2014/main" id="{1186E314-CC14-8EE3-D089-07514D3A7719}"/>
              </a:ext>
            </a:extLst>
          </p:cNvPr>
          <p:cNvSpPr/>
          <p:nvPr/>
        </p:nvSpPr>
        <p:spPr>
          <a:xfrm>
            <a:off x="2599569" y="1339178"/>
            <a:ext cx="3263350" cy="3537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Southern Europe</a:t>
            </a:r>
            <a:endParaRPr kumimoji="0" lang="en-US" sz="14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E5860C97-7BA8-6A62-2747-32A9530CFA02}"/>
              </a:ext>
            </a:extLst>
          </p:cNvPr>
          <p:cNvSpPr/>
          <p:nvPr/>
        </p:nvSpPr>
        <p:spPr>
          <a:xfrm>
            <a:off x="5981793" y="1339178"/>
            <a:ext cx="5191974" cy="3504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rPr>
              <a:t>Rest of Europe</a:t>
            </a:r>
            <a:endParaRPr kumimoji="0" lang="en-US" sz="14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16" name="Rectangle: Rounded Corners 15">
            <a:extLst>
              <a:ext uri="{FF2B5EF4-FFF2-40B4-BE49-F238E27FC236}">
                <a16:creationId xmlns:a16="http://schemas.microsoft.com/office/drawing/2014/main" id="{EDA4E11A-E4B4-3F19-6419-322F2E3CF906}"/>
              </a:ext>
            </a:extLst>
          </p:cNvPr>
          <p:cNvSpPr/>
          <p:nvPr/>
        </p:nvSpPr>
        <p:spPr>
          <a:xfrm>
            <a:off x="1174936" y="5755313"/>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0%</a:t>
            </a:r>
          </a:p>
        </p:txBody>
      </p:sp>
      <p:sp>
        <p:nvSpPr>
          <p:cNvPr id="17" name="Rectangle: Rounded Corners 16">
            <a:extLst>
              <a:ext uri="{FF2B5EF4-FFF2-40B4-BE49-F238E27FC236}">
                <a16:creationId xmlns:a16="http://schemas.microsoft.com/office/drawing/2014/main" id="{F79F8097-F7FB-2866-9154-E8D3BDD46E5F}"/>
              </a:ext>
            </a:extLst>
          </p:cNvPr>
          <p:cNvSpPr/>
          <p:nvPr/>
        </p:nvSpPr>
        <p:spPr>
          <a:xfrm>
            <a:off x="1993447" y="5753929"/>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18" name="Rectangle: Rounded Corners 17">
            <a:extLst>
              <a:ext uri="{FF2B5EF4-FFF2-40B4-BE49-F238E27FC236}">
                <a16:creationId xmlns:a16="http://schemas.microsoft.com/office/drawing/2014/main" id="{0C550EF8-C043-1BEE-E7F4-6061AB66B441}"/>
              </a:ext>
            </a:extLst>
          </p:cNvPr>
          <p:cNvSpPr/>
          <p:nvPr/>
        </p:nvSpPr>
        <p:spPr>
          <a:xfrm>
            <a:off x="2777837" y="5763794"/>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2%</a:t>
            </a:r>
          </a:p>
        </p:txBody>
      </p:sp>
      <p:sp>
        <p:nvSpPr>
          <p:cNvPr id="19" name="Rectangle: Rounded Corners 18">
            <a:extLst>
              <a:ext uri="{FF2B5EF4-FFF2-40B4-BE49-F238E27FC236}">
                <a16:creationId xmlns:a16="http://schemas.microsoft.com/office/drawing/2014/main" id="{FE09AA56-8458-4536-C8F8-355C99D8EBA9}"/>
              </a:ext>
            </a:extLst>
          </p:cNvPr>
          <p:cNvSpPr/>
          <p:nvPr/>
        </p:nvSpPr>
        <p:spPr>
          <a:xfrm>
            <a:off x="3545654" y="5763795"/>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0%</a:t>
            </a:r>
          </a:p>
        </p:txBody>
      </p:sp>
      <p:sp>
        <p:nvSpPr>
          <p:cNvPr id="20" name="Rectangle: Rounded Corners 19">
            <a:extLst>
              <a:ext uri="{FF2B5EF4-FFF2-40B4-BE49-F238E27FC236}">
                <a16:creationId xmlns:a16="http://schemas.microsoft.com/office/drawing/2014/main" id="{AFA96A89-2C9F-2034-54EC-03F112548E1F}"/>
              </a:ext>
            </a:extLst>
          </p:cNvPr>
          <p:cNvSpPr/>
          <p:nvPr/>
        </p:nvSpPr>
        <p:spPr>
          <a:xfrm>
            <a:off x="4388845" y="5766147"/>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21" name="Rectangle: Rounded Corners 20">
            <a:extLst>
              <a:ext uri="{FF2B5EF4-FFF2-40B4-BE49-F238E27FC236}">
                <a16:creationId xmlns:a16="http://schemas.microsoft.com/office/drawing/2014/main" id="{D72D78E7-709A-E94C-82CA-74C722B1B94D}"/>
              </a:ext>
            </a:extLst>
          </p:cNvPr>
          <p:cNvSpPr/>
          <p:nvPr/>
        </p:nvSpPr>
        <p:spPr>
          <a:xfrm>
            <a:off x="5180897" y="5763794"/>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22" name="Rectangle: Rounded Corners 21">
            <a:extLst>
              <a:ext uri="{FF2B5EF4-FFF2-40B4-BE49-F238E27FC236}">
                <a16:creationId xmlns:a16="http://schemas.microsoft.com/office/drawing/2014/main" id="{22B73DF1-0362-5525-6DE0-0B0703599233}"/>
              </a:ext>
            </a:extLst>
          </p:cNvPr>
          <p:cNvSpPr/>
          <p:nvPr/>
        </p:nvSpPr>
        <p:spPr>
          <a:xfrm>
            <a:off x="5957625" y="5763794"/>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2%</a:t>
            </a:r>
          </a:p>
        </p:txBody>
      </p:sp>
      <p:sp>
        <p:nvSpPr>
          <p:cNvPr id="23" name="Rectangle: Rounded Corners 22">
            <a:extLst>
              <a:ext uri="{FF2B5EF4-FFF2-40B4-BE49-F238E27FC236}">
                <a16:creationId xmlns:a16="http://schemas.microsoft.com/office/drawing/2014/main" id="{DF4E9C78-280C-1147-4074-E9765C04FBA1}"/>
              </a:ext>
            </a:extLst>
          </p:cNvPr>
          <p:cNvSpPr/>
          <p:nvPr/>
        </p:nvSpPr>
        <p:spPr>
          <a:xfrm>
            <a:off x="6776680" y="5753929"/>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24" name="Rectangle: Rounded Corners 23">
            <a:extLst>
              <a:ext uri="{FF2B5EF4-FFF2-40B4-BE49-F238E27FC236}">
                <a16:creationId xmlns:a16="http://schemas.microsoft.com/office/drawing/2014/main" id="{6B839E4D-AA02-8528-0641-345D3B7F141C}"/>
              </a:ext>
            </a:extLst>
          </p:cNvPr>
          <p:cNvSpPr/>
          <p:nvPr/>
        </p:nvSpPr>
        <p:spPr>
          <a:xfrm>
            <a:off x="7569540" y="5753928"/>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25" name="Rectangle: Rounded Corners 24">
            <a:extLst>
              <a:ext uri="{FF2B5EF4-FFF2-40B4-BE49-F238E27FC236}">
                <a16:creationId xmlns:a16="http://schemas.microsoft.com/office/drawing/2014/main" id="{B7682F86-C105-45A8-A174-984DE889B083}"/>
              </a:ext>
            </a:extLst>
          </p:cNvPr>
          <p:cNvSpPr/>
          <p:nvPr/>
        </p:nvSpPr>
        <p:spPr>
          <a:xfrm>
            <a:off x="8371571" y="5765234"/>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1%</a:t>
            </a:r>
          </a:p>
        </p:txBody>
      </p:sp>
      <p:sp>
        <p:nvSpPr>
          <p:cNvPr id="27" name="Rectangle: Rounded Corners 26">
            <a:extLst>
              <a:ext uri="{FF2B5EF4-FFF2-40B4-BE49-F238E27FC236}">
                <a16:creationId xmlns:a16="http://schemas.microsoft.com/office/drawing/2014/main" id="{CCC4E005-FD32-8A36-111F-E341EA564A84}"/>
              </a:ext>
            </a:extLst>
          </p:cNvPr>
          <p:cNvSpPr/>
          <p:nvPr/>
        </p:nvSpPr>
        <p:spPr>
          <a:xfrm>
            <a:off x="9188651" y="5763793"/>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4%</a:t>
            </a:r>
          </a:p>
        </p:txBody>
      </p:sp>
      <p:sp>
        <p:nvSpPr>
          <p:cNvPr id="28" name="Rectangle: Rounded Corners 27">
            <a:extLst>
              <a:ext uri="{FF2B5EF4-FFF2-40B4-BE49-F238E27FC236}">
                <a16:creationId xmlns:a16="http://schemas.microsoft.com/office/drawing/2014/main" id="{70B357F7-6548-1A4E-C8F2-D11074464D4E}"/>
              </a:ext>
            </a:extLst>
          </p:cNvPr>
          <p:cNvSpPr/>
          <p:nvPr/>
        </p:nvSpPr>
        <p:spPr>
          <a:xfrm>
            <a:off x="9972251" y="5766145"/>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3%</a:t>
            </a:r>
          </a:p>
        </p:txBody>
      </p:sp>
      <p:sp>
        <p:nvSpPr>
          <p:cNvPr id="29" name="Rectangle: Rounded Corners 28">
            <a:extLst>
              <a:ext uri="{FF2B5EF4-FFF2-40B4-BE49-F238E27FC236}">
                <a16:creationId xmlns:a16="http://schemas.microsoft.com/office/drawing/2014/main" id="{D1F4A2B3-F458-CC99-C20F-5057C73B8B1D}"/>
              </a:ext>
            </a:extLst>
          </p:cNvPr>
          <p:cNvSpPr/>
          <p:nvPr/>
        </p:nvSpPr>
        <p:spPr>
          <a:xfrm>
            <a:off x="104905" y="5752580"/>
            <a:ext cx="889495"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ysClr val="windowText" lastClr="000000"/>
                </a:solidFill>
                <a:effectLst/>
                <a:uLnTx/>
                <a:uFillTx/>
                <a:latin typeface="Calibri"/>
                <a:ea typeface="+mn-ea"/>
                <a:cs typeface="+mn-cs"/>
              </a:rPr>
              <a:t>YoY % Chg.</a:t>
            </a:r>
          </a:p>
        </p:txBody>
      </p:sp>
      <p:sp>
        <p:nvSpPr>
          <p:cNvPr id="10" name="Rectangle: Rounded Corners 9">
            <a:extLst>
              <a:ext uri="{FF2B5EF4-FFF2-40B4-BE49-F238E27FC236}">
                <a16:creationId xmlns:a16="http://schemas.microsoft.com/office/drawing/2014/main" id="{C69B3DD7-107D-D9DC-1B26-FDB96EB42522}"/>
              </a:ext>
            </a:extLst>
          </p:cNvPr>
          <p:cNvSpPr/>
          <p:nvPr/>
        </p:nvSpPr>
        <p:spPr>
          <a:xfrm>
            <a:off x="10712980" y="5763792"/>
            <a:ext cx="549080" cy="452125"/>
          </a:xfrm>
          <a:prstGeom prst="round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ysClr val="windowText" lastClr="000000"/>
                </a:solidFill>
                <a:effectLst/>
                <a:uLnTx/>
                <a:uFillTx/>
                <a:latin typeface="Calibri"/>
                <a:ea typeface="+mn-ea"/>
                <a:cs typeface="+mn-cs"/>
              </a:rPr>
              <a:t>6%</a:t>
            </a:r>
          </a:p>
        </p:txBody>
      </p:sp>
    </p:spTree>
    <p:extLst>
      <p:ext uri="{BB962C8B-B14F-4D97-AF65-F5344CB8AC3E}">
        <p14:creationId xmlns:p14="http://schemas.microsoft.com/office/powerpoint/2010/main" val="1715023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 STR Branded">
  <a:themeElements>
    <a:clrScheme name="2023 STR">
      <a:dk1>
        <a:srgbClr val="000000"/>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74588CDB-390B-2147-B286-A5FA96847F92}" vid="{8BA3485A-948A-9841-ABD1-2B42FD1D5FCB}"/>
    </a:ext>
  </a:extLst>
</a:theme>
</file>

<file path=ppt/theme/theme2.xml><?xml version="1.0" encoding="utf-8"?>
<a:theme xmlns:a="http://schemas.openxmlformats.org/drawingml/2006/main" name="9_1. STR Branded">
  <a:themeElements>
    <a:clrScheme name="2023 STR">
      <a:dk1>
        <a:srgbClr val="000000"/>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STR_CoStar Master Slide Deck" id="{C0F7C529-3A48-9141-B32B-FEC49936878A}" vid="{CBD4ACE3-45D3-5949-BC11-783F35691427}"/>
    </a:ext>
  </a:extLst>
</a:theme>
</file>

<file path=ppt/theme/theme3.xml><?xml version="1.0" encoding="utf-8"?>
<a:theme xmlns:a="http://schemas.openxmlformats.org/drawingml/2006/main" name="13_1. STR Branded">
  <a:themeElements>
    <a:clrScheme name="2023 STR">
      <a:dk1>
        <a:srgbClr val="000000"/>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STR_CoStar Master Slide Deck" id="{C0F7C529-3A48-9141-B32B-FEC49936878A}" vid="{CBD4ACE3-45D3-5949-BC11-783F35691427}"/>
    </a:ext>
  </a:extLst>
</a:theme>
</file>

<file path=ppt/theme/theme4.xml><?xml version="1.0" encoding="utf-8"?>
<a:theme xmlns:a="http://schemas.openxmlformats.org/drawingml/2006/main" name="3_1. STR Branded">
  <a:themeElements>
    <a:clrScheme name="2023 STR">
      <a:dk1>
        <a:srgbClr val="000000"/>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STR_CoStar Master Slide Deck" id="{C0F7C529-3A48-9141-B32B-FEC49936878A}" vid="{CBD4ACE3-45D3-5949-BC11-783F35691427}"/>
    </a:ext>
  </a:extLst>
</a:theme>
</file>

<file path=ppt/theme/theme5.xml><?xml version="1.0" encoding="utf-8"?>
<a:theme xmlns:a="http://schemas.openxmlformats.org/drawingml/2006/main" name="4_1. STR Branded">
  <a:themeElements>
    <a:clrScheme name="2023 STR">
      <a:dk1>
        <a:srgbClr val="000000"/>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R Master Slides - January 2024  -  Read-Only" id="{05373317-0C1E-9B4F-9B06-11B343CCBE7B}" vid="{8BA75996-EE1B-7F45-8DD7-7A312BAB2442}"/>
    </a:ext>
  </a:extLst>
</a:theme>
</file>

<file path=ppt/theme/theme6.xml><?xml version="1.0" encoding="utf-8"?>
<a:theme xmlns:a="http://schemas.openxmlformats.org/drawingml/2006/main" name="12_1. STR Branded">
  <a:themeElements>
    <a:clrScheme name="2023 STR">
      <a:dk1>
        <a:srgbClr val="000000"/>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STR_CoStar Master Slide Deck" id="{C0F7C529-3A48-9141-B32B-FEC49936878A}" vid="{CBD4ACE3-45D3-5949-BC11-783F35691427}"/>
    </a:ext>
  </a:extLst>
</a:theme>
</file>

<file path=ppt/theme/theme7.xml><?xml version="1.0" encoding="utf-8"?>
<a:theme xmlns:a="http://schemas.openxmlformats.org/drawingml/2006/main" name="2_1. STR Branded">
  <a:themeElements>
    <a:clrScheme name="2023 STR">
      <a:dk1>
        <a:srgbClr val="000000"/>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STR_CoStar Master Slide Deck" id="{C0F7C529-3A48-9141-B32B-FEC49936878A}" vid="{CBD4ACE3-45D3-5949-BC11-783F35691427}"/>
    </a:ext>
  </a:extLst>
</a:theme>
</file>

<file path=ppt/theme/theme8.xml><?xml version="1.0" encoding="utf-8"?>
<a:theme xmlns:a="http://schemas.openxmlformats.org/drawingml/2006/main" name="1_1. STR Branded">
  <a:themeElements>
    <a:clrScheme name="2023 STR">
      <a:dk1>
        <a:srgbClr val="000000"/>
      </a:dk1>
      <a:lt1>
        <a:srgbClr val="FFFFFF"/>
      </a:lt1>
      <a:dk2>
        <a:srgbClr val="1F8776"/>
      </a:dk2>
      <a:lt2>
        <a:srgbClr val="A8E3DA"/>
      </a:lt2>
      <a:accent1>
        <a:srgbClr val="00A88C"/>
      </a:accent1>
      <a:accent2>
        <a:srgbClr val="0863B5"/>
      </a:accent2>
      <a:accent3>
        <a:srgbClr val="48197F"/>
      </a:accent3>
      <a:accent4>
        <a:srgbClr val="00005B"/>
      </a:accent4>
      <a:accent5>
        <a:srgbClr val="ED7014"/>
      </a:accent5>
      <a:accent6>
        <a:srgbClr val="0B6838"/>
      </a:accent6>
      <a:hlink>
        <a:srgbClr val="248679"/>
      </a:hlink>
      <a:folHlink>
        <a:srgbClr val="A8E3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 STR_CoStar Master Slide Deck" id="{C0F7C529-3A48-9141-B32B-FEC49936878A}" vid="{CBD4ACE3-45D3-5949-BC11-783F3569142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a64e7ca-363f-441c-9aa7-4f85977c09f1}" enabled="0" method="" siteId="{9a64e7ca-363f-441c-9aa7-4f85977c09f1}" removed="1"/>
</clbl:labelList>
</file>

<file path=docProps/app.xml><?xml version="1.0" encoding="utf-8"?>
<Properties xmlns="http://schemas.openxmlformats.org/officeDocument/2006/extended-properties" xmlns:vt="http://schemas.openxmlformats.org/officeDocument/2006/docPropsVTypes">
  <Template>Default Theme</Template>
  <TotalTime>122</TotalTime>
  <Words>1259</Words>
  <Application>Microsoft Office PowerPoint</Application>
  <PresentationFormat>Widescreen</PresentationFormat>
  <Paragraphs>319</Paragraphs>
  <Slides>38</Slides>
  <Notes>38</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38</vt:i4>
      </vt:variant>
    </vt:vector>
  </HeadingPairs>
  <TitlesOfParts>
    <vt:vector size="58" baseType="lpstr">
      <vt:lpstr>Aptos</vt:lpstr>
      <vt:lpstr>Arial</vt:lpstr>
      <vt:lpstr>Arial</vt:lpstr>
      <vt:lpstr>Arial Regular</vt:lpstr>
      <vt:lpstr>Calibri</vt:lpstr>
      <vt:lpstr>Courier New</vt:lpstr>
      <vt:lpstr>Open Sans Light</vt:lpstr>
      <vt:lpstr>Open Sans SemiBold</vt:lpstr>
      <vt:lpstr>Segoe UI</vt:lpstr>
      <vt:lpstr>Source Sans Pro</vt:lpstr>
      <vt:lpstr>Source Sans Pro Light</vt:lpstr>
      <vt:lpstr>Wingdings</vt:lpstr>
      <vt:lpstr>1. STR Branded</vt:lpstr>
      <vt:lpstr>9_1. STR Branded</vt:lpstr>
      <vt:lpstr>13_1. STR Branded</vt:lpstr>
      <vt:lpstr>3_1. STR Branded</vt:lpstr>
      <vt:lpstr>4_1. STR Branded</vt:lpstr>
      <vt:lpstr>12_1. STR Branded</vt:lpstr>
      <vt:lpstr>2_1. STR Branded</vt:lpstr>
      <vt:lpstr>1_1. STR Branded</vt:lpstr>
      <vt:lpstr>STR Hospitality Market Overview</vt:lpstr>
      <vt:lpstr>Since February 2023, the industry is selling more rooms than 2019</vt:lpstr>
      <vt:lpstr>Occupancy (slowly) growing</vt:lpstr>
      <vt:lpstr>Which means ADR is still rising, too</vt:lpstr>
      <vt:lpstr>European Enthusiasm? </vt:lpstr>
      <vt:lpstr>ADR the consistent driver of European growth in 2024</vt:lpstr>
      <vt:lpstr>No surprises that occupancy growth is ‘sluggish’ in comparison to ADR</vt:lpstr>
      <vt:lpstr>The higher the class, the higher the RevPAR growth</vt:lpstr>
      <vt:lpstr>Return to 2019 occupancies led by UK&amp;I and Southern Europe</vt:lpstr>
      <vt:lpstr>ADR recovery showcases a north south divide</vt:lpstr>
      <vt:lpstr>Growth has started to wane in some major markets…</vt:lpstr>
      <vt:lpstr>… Mostly in areas where rate growth remains on the high side</vt:lpstr>
      <vt:lpstr>A Selection of International Stories</vt:lpstr>
      <vt:lpstr>The UK: A Privileged Position</vt:lpstr>
      <vt:lpstr>Since January 2024, the UK has steadily sold more rooms than 2019</vt:lpstr>
      <vt:lpstr>UK hotels are (almost) full</vt:lpstr>
      <vt:lpstr>…..with a perfect split between domestic &amp; international guests</vt:lpstr>
      <vt:lpstr>PowerPoint Presentation</vt:lpstr>
      <vt:lpstr>Occupancy basically back to prior peak</vt:lpstr>
      <vt:lpstr>However, ADR is the story, the rate growth is phenomenal </vt:lpstr>
      <vt:lpstr>Year on year double digit RevPAR growth across all classes</vt:lpstr>
      <vt:lpstr>Iberia continues to be an attractive destination whether city or resort</vt:lpstr>
      <vt:lpstr>Madrid leads in the way in ADR growth, followed by Malaga &amp; Alicante</vt:lpstr>
      <vt:lpstr>PowerPoint Presentation</vt:lpstr>
      <vt:lpstr>Supply growth having a negative impact on many French cities</vt:lpstr>
      <vt:lpstr>First, the pleasure, Paris ADR reached €773 during Olympics</vt:lpstr>
      <vt:lpstr>Now the pain, ADR &amp; Occupancy both dipped prior and post Olympics</vt:lpstr>
      <vt:lpstr>PowerPoint Presentation</vt:lpstr>
      <vt:lpstr>Thank you, Taylor, thank you…..</vt:lpstr>
      <vt:lpstr>“Rumour has it”… Adele doubled Munich RevPAR</vt:lpstr>
      <vt:lpstr>Concert &amp; Events: hit all the right notes.</vt:lpstr>
      <vt:lpstr>The UK&amp;I now preparing for Supersonic summer in 2025</vt:lpstr>
      <vt:lpstr>PowerPoint Presentation</vt:lpstr>
      <vt:lpstr>APAC arrivals to Europe will recover in 2026</vt:lpstr>
      <vt:lpstr>The UK remains the development hotspot in Europe…..</vt:lpstr>
      <vt:lpstr>Business on the books is indicative of what to expect</vt:lpstr>
      <vt:lpstr>2025 will see some RevPAR declines, but most remain positive</vt:lpstr>
      <vt:lpstr>Thank You!</vt:lpstr>
    </vt:vector>
  </TitlesOfParts>
  <Company>CoStar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Ryandeep Bains</dc:creator>
  <cp:lastModifiedBy>Ryandeep Bains</cp:lastModifiedBy>
  <cp:revision>4</cp:revision>
  <dcterms:created xsi:type="dcterms:W3CDTF">2025-01-16T12:32:23Z</dcterms:created>
  <dcterms:modified xsi:type="dcterms:W3CDTF">2025-01-24T12:52:37Z</dcterms:modified>
</cp:coreProperties>
</file>